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8" r:id="rId4"/>
    <p:sldId id="311" r:id="rId5"/>
    <p:sldId id="314" r:id="rId6"/>
    <p:sldId id="315" r:id="rId7"/>
    <p:sldId id="316" r:id="rId8"/>
    <p:sldId id="310" r:id="rId9"/>
    <p:sldId id="312" r:id="rId10"/>
    <p:sldId id="313" r:id="rId11"/>
    <p:sldId id="317" r:id="rId12"/>
    <p:sldId id="320" r:id="rId13"/>
    <p:sldId id="321" r:id="rId14"/>
    <p:sldId id="322" r:id="rId15"/>
    <p:sldId id="324" r:id="rId16"/>
    <p:sldId id="325" r:id="rId17"/>
    <p:sldId id="326" r:id="rId18"/>
    <p:sldId id="323" r:id="rId19"/>
    <p:sldId id="327" r:id="rId20"/>
    <p:sldId id="328" r:id="rId21"/>
    <p:sldId id="329" r:id="rId22"/>
    <p:sldId id="286" r:id="rId23"/>
    <p:sldId id="279" r:id="rId24"/>
    <p:sldId id="287" r:id="rId25"/>
    <p:sldId id="280" r:id="rId26"/>
    <p:sldId id="288" r:id="rId27"/>
    <p:sldId id="281" r:id="rId28"/>
    <p:sldId id="305" r:id="rId29"/>
    <p:sldId id="282" r:id="rId30"/>
    <p:sldId id="306" r:id="rId31"/>
    <p:sldId id="283" r:id="rId32"/>
    <p:sldId id="307" r:id="rId33"/>
    <p:sldId id="284" r:id="rId34"/>
    <p:sldId id="296" r:id="rId35"/>
    <p:sldId id="285" r:id="rId36"/>
    <p:sldId id="308" r:id="rId37"/>
    <p:sldId id="300" r:id="rId38"/>
    <p:sldId id="301" r:id="rId39"/>
    <p:sldId id="302" r:id="rId40"/>
    <p:sldId id="303" r:id="rId41"/>
    <p:sldId id="268" r:id="rId42"/>
    <p:sldId id="269" r:id="rId43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  <a:srgbClr val="D1ECFF"/>
    <a:srgbClr val="B6AB8E"/>
    <a:srgbClr val="111212"/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94622" autoAdjust="0"/>
  </p:normalViewPr>
  <p:slideViewPr>
    <p:cSldViewPr>
      <p:cViewPr varScale="1">
        <p:scale>
          <a:sx n="39" d="100"/>
          <a:sy n="39" d="100"/>
        </p:scale>
        <p:origin x="1094" y="82"/>
      </p:cViewPr>
      <p:guideLst>
        <p:guide orient="horz" pos="215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규태 김" userId="31d48ecdf4f8cb9b" providerId="LiveId" clId="{724F0F1C-3905-45A1-9FD1-58DC870C9D13}"/>
    <pc:docChg chg="undo redo custSel addSld delSld modSld sldOrd">
      <pc:chgData name="규태 김" userId="31d48ecdf4f8cb9b" providerId="LiveId" clId="{724F0F1C-3905-45A1-9FD1-58DC870C9D13}" dt="2025-10-10T20:39:49.694" v="9125" actId="478"/>
      <pc:docMkLst>
        <pc:docMk/>
      </pc:docMkLst>
      <pc:sldChg chg="modSp mod">
        <pc:chgData name="규태 김" userId="31d48ecdf4f8cb9b" providerId="LiveId" clId="{724F0F1C-3905-45A1-9FD1-58DC870C9D13}" dt="2025-09-29T09:20:36.322" v="4492" actId="20577"/>
        <pc:sldMkLst>
          <pc:docMk/>
          <pc:sldMk cId="0" sldId="256"/>
        </pc:sldMkLst>
        <pc:spChg chg="mod">
          <ac:chgData name="규태 김" userId="31d48ecdf4f8cb9b" providerId="LiveId" clId="{724F0F1C-3905-45A1-9FD1-58DC870C9D13}" dt="2025-09-16T16:43:10.237" v="2046" actId="20577"/>
          <ac:spMkLst>
            <pc:docMk/>
            <pc:sldMk cId="0" sldId="256"/>
            <ac:spMk id="7" creationId="{00000000-0000-0000-0000-000000000000}"/>
          </ac:spMkLst>
        </pc:spChg>
        <pc:spChg chg="mod">
          <ac:chgData name="규태 김" userId="31d48ecdf4f8cb9b" providerId="LiveId" clId="{724F0F1C-3905-45A1-9FD1-58DC870C9D13}" dt="2025-09-16T16:43:21.120" v="2052" actId="20577"/>
          <ac:spMkLst>
            <pc:docMk/>
            <pc:sldMk cId="0" sldId="256"/>
            <ac:spMk id="9" creationId="{00000000-0000-0000-0000-000000000000}"/>
          </ac:spMkLst>
        </pc:spChg>
        <pc:spChg chg="mod">
          <ac:chgData name="규태 김" userId="31d48ecdf4f8cb9b" providerId="LiveId" clId="{724F0F1C-3905-45A1-9FD1-58DC870C9D13}" dt="2025-09-29T09:20:36.322" v="4492" actId="20577"/>
          <ac:spMkLst>
            <pc:docMk/>
            <pc:sldMk cId="0" sldId="256"/>
            <ac:spMk id="10" creationId="{00000000-0000-0000-0000-000000000000}"/>
          </ac:spMkLst>
        </pc:spChg>
        <pc:spChg chg="mod">
          <ac:chgData name="규태 김" userId="31d48ecdf4f8cb9b" providerId="LiveId" clId="{724F0F1C-3905-45A1-9FD1-58DC870C9D13}" dt="2025-09-19T02:56:27.765" v="4473" actId="20577"/>
          <ac:spMkLst>
            <pc:docMk/>
            <pc:sldMk cId="0" sldId="256"/>
            <ac:spMk id="11" creationId="{00000000-0000-0000-0000-000000000000}"/>
          </ac:spMkLst>
        </pc:spChg>
        <pc:spChg chg="mod">
          <ac:chgData name="규태 김" userId="31d48ecdf4f8cb9b" providerId="LiveId" clId="{724F0F1C-3905-45A1-9FD1-58DC870C9D13}" dt="2025-09-19T02:56:42.733" v="4475" actId="14100"/>
          <ac:spMkLst>
            <pc:docMk/>
            <pc:sldMk cId="0" sldId="256"/>
            <ac:spMk id="12" creationId="{00000000-0000-0000-0000-000000000000}"/>
          </ac:spMkLst>
        </pc:spChg>
      </pc:sldChg>
      <pc:sldChg chg="addSp modSp mod">
        <pc:chgData name="규태 김" userId="31d48ecdf4f8cb9b" providerId="LiveId" clId="{724F0F1C-3905-45A1-9FD1-58DC870C9D13}" dt="2025-10-09T13:07:39.227" v="5140"/>
        <pc:sldMkLst>
          <pc:docMk/>
          <pc:sldMk cId="0" sldId="257"/>
        </pc:sldMkLst>
        <pc:spChg chg="mod">
          <ac:chgData name="규태 김" userId="31d48ecdf4f8cb9b" providerId="LiveId" clId="{724F0F1C-3905-45A1-9FD1-58DC870C9D13}" dt="2025-10-09T12:40:24.738" v="4685"/>
          <ac:spMkLst>
            <pc:docMk/>
            <pc:sldMk cId="0" sldId="257"/>
            <ac:spMk id="10" creationId="{00000000-0000-0000-0000-000000000000}"/>
          </ac:spMkLst>
        </pc:spChg>
        <pc:spChg chg="mod">
          <ac:chgData name="규태 김" userId="31d48ecdf4f8cb9b" providerId="LiveId" clId="{724F0F1C-3905-45A1-9FD1-58DC870C9D13}" dt="2025-10-09T12:46:48.295" v="4818"/>
          <ac:spMkLst>
            <pc:docMk/>
            <pc:sldMk cId="0" sldId="257"/>
            <ac:spMk id="11" creationId="{00000000-0000-0000-0000-000000000000}"/>
          </ac:spMkLst>
        </pc:spChg>
        <pc:spChg chg="mod">
          <ac:chgData name="규태 김" userId="31d48ecdf4f8cb9b" providerId="LiveId" clId="{724F0F1C-3905-45A1-9FD1-58DC870C9D13}" dt="2025-10-09T12:48:05.595" v="4823"/>
          <ac:spMkLst>
            <pc:docMk/>
            <pc:sldMk cId="0" sldId="257"/>
            <ac:spMk id="12" creationId="{00000000-0000-0000-0000-000000000000}"/>
          </ac:spMkLst>
        </pc:spChg>
        <pc:spChg chg="mod">
          <ac:chgData name="규태 김" userId="31d48ecdf4f8cb9b" providerId="LiveId" clId="{724F0F1C-3905-45A1-9FD1-58DC870C9D13}" dt="2025-10-09T13:07:39.227" v="5140"/>
          <ac:spMkLst>
            <pc:docMk/>
            <pc:sldMk cId="0" sldId="257"/>
            <ac:spMk id="13" creationId="{00000000-0000-0000-0000-000000000000}"/>
          </ac:spMkLst>
        </pc:spChg>
        <pc:spChg chg="mod">
          <ac:chgData name="규태 김" userId="31d48ecdf4f8cb9b" providerId="LiveId" clId="{724F0F1C-3905-45A1-9FD1-58DC870C9D13}" dt="2025-10-09T12:59:33.054" v="4995"/>
          <ac:spMkLst>
            <pc:docMk/>
            <pc:sldMk cId="0" sldId="257"/>
            <ac:spMk id="14" creationId="{00000000-0000-0000-0000-000000000000}"/>
          </ac:spMkLst>
        </pc:spChg>
        <pc:spChg chg="mod">
          <ac:chgData name="규태 김" userId="31d48ecdf4f8cb9b" providerId="LiveId" clId="{724F0F1C-3905-45A1-9FD1-58DC870C9D13}" dt="2025-10-09T12:57:01.596" v="4963"/>
          <ac:spMkLst>
            <pc:docMk/>
            <pc:sldMk cId="0" sldId="257"/>
            <ac:spMk id="15" creationId="{00000000-0000-0000-0000-000000000000}"/>
          </ac:spMkLst>
        </pc:spChg>
        <pc:spChg chg="mod">
          <ac:chgData name="규태 김" userId="31d48ecdf4f8cb9b" providerId="LiveId" clId="{724F0F1C-3905-45A1-9FD1-58DC870C9D13}" dt="2025-10-09T12:39:27.634" v="4679" actId="1038"/>
          <ac:spMkLst>
            <pc:docMk/>
            <pc:sldMk cId="0" sldId="257"/>
            <ac:spMk id="16" creationId="{00000000-0000-0000-0000-000000000000}"/>
          </ac:spMkLst>
        </pc:spChg>
        <pc:spChg chg="mod">
          <ac:chgData name="규태 김" userId="31d48ecdf4f8cb9b" providerId="LiveId" clId="{724F0F1C-3905-45A1-9FD1-58DC870C9D13}" dt="2025-10-09T12:37:41.531" v="4578" actId="1037"/>
          <ac:spMkLst>
            <pc:docMk/>
            <pc:sldMk cId="0" sldId="257"/>
            <ac:spMk id="17" creationId="{00000000-0000-0000-0000-000000000000}"/>
          </ac:spMkLst>
        </pc:spChg>
        <pc:spChg chg="mod">
          <ac:chgData name="규태 김" userId="31d48ecdf4f8cb9b" providerId="LiveId" clId="{724F0F1C-3905-45A1-9FD1-58DC870C9D13}" dt="2025-10-09T12:37:45.124" v="4588" actId="1037"/>
          <ac:spMkLst>
            <pc:docMk/>
            <pc:sldMk cId="0" sldId="257"/>
            <ac:spMk id="18" creationId="{00000000-0000-0000-0000-000000000000}"/>
          </ac:spMkLst>
        </pc:spChg>
        <pc:spChg chg="mod">
          <ac:chgData name="규태 김" userId="31d48ecdf4f8cb9b" providerId="LiveId" clId="{724F0F1C-3905-45A1-9FD1-58DC870C9D13}" dt="2025-10-09T12:39:22.810" v="4677" actId="1076"/>
          <ac:spMkLst>
            <pc:docMk/>
            <pc:sldMk cId="0" sldId="257"/>
            <ac:spMk id="19" creationId="{00000000-0000-0000-0000-000000000000}"/>
          </ac:spMkLst>
        </pc:spChg>
        <pc:spChg chg="mod">
          <ac:chgData name="규태 김" userId="31d48ecdf4f8cb9b" providerId="LiveId" clId="{724F0F1C-3905-45A1-9FD1-58DC870C9D13}" dt="2025-10-09T12:38:50.848" v="4676" actId="1076"/>
          <ac:spMkLst>
            <pc:docMk/>
            <pc:sldMk cId="0" sldId="257"/>
            <ac:spMk id="20" creationId="{00000000-0000-0000-0000-000000000000}"/>
          </ac:spMkLst>
        </pc:spChg>
        <pc:spChg chg="mod">
          <ac:chgData name="규태 김" userId="31d48ecdf4f8cb9b" providerId="LiveId" clId="{724F0F1C-3905-45A1-9FD1-58DC870C9D13}" dt="2025-10-09T12:38:50.848" v="4676" actId="1076"/>
          <ac:spMkLst>
            <pc:docMk/>
            <pc:sldMk cId="0" sldId="257"/>
            <ac:spMk id="21" creationId="{00000000-0000-0000-0000-000000000000}"/>
          </ac:spMkLst>
        </pc:spChg>
        <pc:spChg chg="mod">
          <ac:chgData name="규태 김" userId="31d48ecdf4f8cb9b" providerId="LiveId" clId="{724F0F1C-3905-45A1-9FD1-58DC870C9D13}" dt="2025-10-09T12:39:27.634" v="4679" actId="1038"/>
          <ac:spMkLst>
            <pc:docMk/>
            <pc:sldMk cId="0" sldId="257"/>
            <ac:spMk id="22" creationId="{00000000-0000-0000-0000-000000000000}"/>
          </ac:spMkLst>
        </pc:spChg>
        <pc:spChg chg="mod">
          <ac:chgData name="규태 김" userId="31d48ecdf4f8cb9b" providerId="LiveId" clId="{724F0F1C-3905-45A1-9FD1-58DC870C9D13}" dt="2025-10-09T12:37:45.124" v="4588" actId="1037"/>
          <ac:spMkLst>
            <pc:docMk/>
            <pc:sldMk cId="0" sldId="257"/>
            <ac:spMk id="24" creationId="{00000000-0000-0000-0000-000000000000}"/>
          </ac:spMkLst>
        </pc:spChg>
        <pc:spChg chg="mod">
          <ac:chgData name="규태 김" userId="31d48ecdf4f8cb9b" providerId="LiveId" clId="{724F0F1C-3905-45A1-9FD1-58DC870C9D13}" dt="2025-10-09T12:39:32.111" v="4683" actId="20577"/>
          <ac:spMkLst>
            <pc:docMk/>
            <pc:sldMk cId="0" sldId="257"/>
            <ac:spMk id="25" creationId="{00000000-0000-0000-0000-000000000000}"/>
          </ac:spMkLst>
        </pc:spChg>
        <pc:spChg chg="mod">
          <ac:chgData name="규태 김" userId="31d48ecdf4f8cb9b" providerId="LiveId" clId="{724F0F1C-3905-45A1-9FD1-58DC870C9D13}" dt="2025-10-09T12:39:27.634" v="4679" actId="1038"/>
          <ac:spMkLst>
            <pc:docMk/>
            <pc:sldMk cId="0" sldId="257"/>
            <ac:spMk id="26" creationId="{00000000-0000-0000-0000-000000000000}"/>
          </ac:spMkLst>
        </pc:spChg>
        <pc:spChg chg="mod">
          <ac:chgData name="규태 김" userId="31d48ecdf4f8cb9b" providerId="LiveId" clId="{724F0F1C-3905-45A1-9FD1-58DC870C9D13}" dt="2025-10-09T12:38:50.848" v="4676" actId="1076"/>
          <ac:spMkLst>
            <pc:docMk/>
            <pc:sldMk cId="0" sldId="257"/>
            <ac:spMk id="27" creationId="{00000000-0000-0000-0000-000000000000}"/>
          </ac:spMkLst>
        </pc:spChg>
        <pc:spChg chg="mod">
          <ac:chgData name="규태 김" userId="31d48ecdf4f8cb9b" providerId="LiveId" clId="{724F0F1C-3905-45A1-9FD1-58DC870C9D13}" dt="2025-10-09T12:51:32.470" v="4891"/>
          <ac:spMkLst>
            <pc:docMk/>
            <pc:sldMk cId="0" sldId="257"/>
            <ac:spMk id="30" creationId="{00000000-0000-0000-0000-000000000000}"/>
          </ac:spMkLst>
        </pc:spChg>
        <pc:spChg chg="mod">
          <ac:chgData name="규태 김" userId="31d48ecdf4f8cb9b" providerId="LiveId" clId="{724F0F1C-3905-45A1-9FD1-58DC870C9D13}" dt="2025-10-09T13:04:00.433" v="5068"/>
          <ac:spMkLst>
            <pc:docMk/>
            <pc:sldMk cId="0" sldId="257"/>
            <ac:spMk id="31" creationId="{00000000-0000-0000-0000-000000000000}"/>
          </ac:spMkLst>
        </pc:spChg>
        <pc:spChg chg="mod">
          <ac:chgData name="규태 김" userId="31d48ecdf4f8cb9b" providerId="LiveId" clId="{724F0F1C-3905-45A1-9FD1-58DC870C9D13}" dt="2025-10-09T12:39:27.634" v="4679" actId="1038"/>
          <ac:spMkLst>
            <pc:docMk/>
            <pc:sldMk cId="0" sldId="257"/>
            <ac:spMk id="32" creationId="{00000000-0000-0000-0000-000000000000}"/>
          </ac:spMkLst>
        </pc:spChg>
        <pc:spChg chg="mod">
          <ac:chgData name="규태 김" userId="31d48ecdf4f8cb9b" providerId="LiveId" clId="{724F0F1C-3905-45A1-9FD1-58DC870C9D13}" dt="2025-10-09T12:37:50.133" v="4600" actId="1037"/>
          <ac:spMkLst>
            <pc:docMk/>
            <pc:sldMk cId="0" sldId="257"/>
            <ac:spMk id="33" creationId="{00000000-0000-0000-0000-000000000000}"/>
          </ac:spMkLst>
        </pc:spChg>
        <pc:spChg chg="mod">
          <ac:chgData name="규태 김" userId="31d48ecdf4f8cb9b" providerId="LiveId" clId="{724F0F1C-3905-45A1-9FD1-58DC870C9D13}" dt="2025-10-09T12:39:27.634" v="4679" actId="1038"/>
          <ac:spMkLst>
            <pc:docMk/>
            <pc:sldMk cId="0" sldId="257"/>
            <ac:spMk id="34" creationId="{00000000-0000-0000-0000-000000000000}"/>
          </ac:spMkLst>
        </pc:spChg>
        <pc:spChg chg="mod">
          <ac:chgData name="규태 김" userId="31d48ecdf4f8cb9b" providerId="LiveId" clId="{724F0F1C-3905-45A1-9FD1-58DC870C9D13}" dt="2025-10-09T12:38:50.848" v="4676" actId="1076"/>
          <ac:spMkLst>
            <pc:docMk/>
            <pc:sldMk cId="0" sldId="257"/>
            <ac:spMk id="35" creationId="{00000000-0000-0000-0000-000000000000}"/>
          </ac:spMkLst>
        </pc:spChg>
        <pc:spChg chg="add mod">
          <ac:chgData name="규태 김" userId="31d48ecdf4f8cb9b" providerId="LiveId" clId="{724F0F1C-3905-45A1-9FD1-58DC870C9D13}" dt="2025-10-09T12:37:54.528" v="4601"/>
          <ac:spMkLst>
            <pc:docMk/>
            <pc:sldMk cId="0" sldId="257"/>
            <ac:spMk id="39" creationId="{58EF689C-F3BC-174E-66B1-BA59FD418E5A}"/>
          </ac:spMkLst>
        </pc:spChg>
        <pc:spChg chg="add mod">
          <ac:chgData name="규태 김" userId="31d48ecdf4f8cb9b" providerId="LiveId" clId="{724F0F1C-3905-45A1-9FD1-58DC870C9D13}" dt="2025-10-09T12:37:54.528" v="4601"/>
          <ac:spMkLst>
            <pc:docMk/>
            <pc:sldMk cId="0" sldId="257"/>
            <ac:spMk id="40" creationId="{059634E5-1C90-B1D1-842A-56788AE04A86}"/>
          </ac:spMkLst>
        </pc:spChg>
        <pc:spChg chg="add mod">
          <ac:chgData name="규태 김" userId="31d48ecdf4f8cb9b" providerId="LiveId" clId="{724F0F1C-3905-45A1-9FD1-58DC870C9D13}" dt="2025-10-09T12:37:54.528" v="4601"/>
          <ac:spMkLst>
            <pc:docMk/>
            <pc:sldMk cId="0" sldId="257"/>
            <ac:spMk id="41" creationId="{4FC1BBC5-1746-C313-45A2-1C29E94AF2C6}"/>
          </ac:spMkLst>
        </pc:spChg>
        <pc:spChg chg="add mod">
          <ac:chgData name="규태 김" userId="31d48ecdf4f8cb9b" providerId="LiveId" clId="{724F0F1C-3905-45A1-9FD1-58DC870C9D13}" dt="2025-10-09T12:37:54.528" v="4601"/>
          <ac:spMkLst>
            <pc:docMk/>
            <pc:sldMk cId="0" sldId="257"/>
            <ac:spMk id="42" creationId="{280C5082-455F-4A68-C70E-E636FAF63EB1}"/>
          </ac:spMkLst>
        </pc:spChg>
        <pc:spChg chg="add mod">
          <ac:chgData name="규태 김" userId="31d48ecdf4f8cb9b" providerId="LiveId" clId="{724F0F1C-3905-45A1-9FD1-58DC870C9D13}" dt="2025-10-09T12:37:54.528" v="4601"/>
          <ac:spMkLst>
            <pc:docMk/>
            <pc:sldMk cId="0" sldId="257"/>
            <ac:spMk id="43" creationId="{2812F0BB-8808-D356-E8C9-800A4A65B12C}"/>
          </ac:spMkLst>
        </pc:spChg>
        <pc:spChg chg="add mod">
          <ac:chgData name="규태 김" userId="31d48ecdf4f8cb9b" providerId="LiveId" clId="{724F0F1C-3905-45A1-9FD1-58DC870C9D13}" dt="2025-10-09T12:37:54.528" v="4601"/>
          <ac:spMkLst>
            <pc:docMk/>
            <pc:sldMk cId="0" sldId="257"/>
            <ac:spMk id="44" creationId="{295DCC8A-6ECD-E51F-E0D8-C3023A232DD4}"/>
          </ac:spMkLst>
        </pc:spChg>
        <pc:spChg chg="add mod">
          <ac:chgData name="규태 김" userId="31d48ecdf4f8cb9b" providerId="LiveId" clId="{724F0F1C-3905-45A1-9FD1-58DC870C9D13}" dt="2025-10-09T12:54:29.269" v="4931"/>
          <ac:spMkLst>
            <pc:docMk/>
            <pc:sldMk cId="0" sldId="257"/>
            <ac:spMk id="47" creationId="{280650F3-3C57-8D04-CE3D-71AB1988EDAB}"/>
          </ac:spMkLst>
        </pc:spChg>
        <pc:spChg chg="add mod">
          <ac:chgData name="규태 김" userId="31d48ecdf4f8cb9b" providerId="LiveId" clId="{724F0F1C-3905-45A1-9FD1-58DC870C9D13}" dt="2025-10-09T13:05:12.092" v="5113" actId="20577"/>
          <ac:spMkLst>
            <pc:docMk/>
            <pc:sldMk cId="0" sldId="257"/>
            <ac:spMk id="48" creationId="{39D1F9CC-52CA-C1D7-3798-1DAF5C5BE1E8}"/>
          </ac:spMkLst>
        </pc:spChg>
        <pc:spChg chg="add mod">
          <ac:chgData name="규태 김" userId="31d48ecdf4f8cb9b" providerId="LiveId" clId="{724F0F1C-3905-45A1-9FD1-58DC870C9D13}" dt="2025-10-09T12:38:12.470" v="4665" actId="1038"/>
          <ac:spMkLst>
            <pc:docMk/>
            <pc:sldMk cId="0" sldId="257"/>
            <ac:spMk id="49" creationId="{2E35F89E-FAE9-EC4D-B338-53B0EA6FC3BC}"/>
          </ac:spMkLst>
        </pc:spChg>
        <pc:spChg chg="add mod">
          <ac:chgData name="규태 김" userId="31d48ecdf4f8cb9b" providerId="LiveId" clId="{724F0F1C-3905-45A1-9FD1-58DC870C9D13}" dt="2025-10-09T12:38:50.848" v="4676" actId="1076"/>
          <ac:spMkLst>
            <pc:docMk/>
            <pc:sldMk cId="0" sldId="257"/>
            <ac:spMk id="50" creationId="{1113271D-EC7B-E93C-1EA8-FE739D44C712}"/>
          </ac:spMkLst>
        </pc:spChg>
        <pc:spChg chg="add mod">
          <ac:chgData name="규태 김" userId="31d48ecdf4f8cb9b" providerId="LiveId" clId="{724F0F1C-3905-45A1-9FD1-58DC870C9D13}" dt="2025-10-09T12:39:27.634" v="4679" actId="1038"/>
          <ac:spMkLst>
            <pc:docMk/>
            <pc:sldMk cId="0" sldId="257"/>
            <ac:spMk id="51" creationId="{A2FCA93C-5C37-8631-5B7E-297B0797DDDF}"/>
          </ac:spMkLst>
        </pc:spChg>
        <pc:spChg chg="add mod">
          <ac:chgData name="규태 김" userId="31d48ecdf4f8cb9b" providerId="LiveId" clId="{724F0F1C-3905-45A1-9FD1-58DC870C9D13}" dt="2025-10-09T12:39:27.634" v="4679" actId="1038"/>
          <ac:spMkLst>
            <pc:docMk/>
            <pc:sldMk cId="0" sldId="257"/>
            <ac:spMk id="52" creationId="{8A134EBB-16AB-DA38-D198-D92289E63BAF}"/>
          </ac:spMkLst>
        </pc:spChg>
        <pc:picChg chg="mod">
          <ac:chgData name="규태 김" userId="31d48ecdf4f8cb9b" providerId="LiveId" clId="{724F0F1C-3905-45A1-9FD1-58DC870C9D13}" dt="2025-10-09T12:39:22.810" v="4677" actId="1076"/>
          <ac:picMkLst>
            <pc:docMk/>
            <pc:sldMk cId="0" sldId="257"/>
            <ac:picMk id="7" creationId="{00000000-0000-0000-0000-000000000000}"/>
          </ac:picMkLst>
        </pc:picChg>
        <pc:picChg chg="mod">
          <ac:chgData name="규태 김" userId="31d48ecdf4f8cb9b" providerId="LiveId" clId="{724F0F1C-3905-45A1-9FD1-58DC870C9D13}" dt="2025-10-09T12:37:50.133" v="4600" actId="1037"/>
          <ac:picMkLst>
            <pc:docMk/>
            <pc:sldMk cId="0" sldId="257"/>
            <ac:picMk id="28" creationId="{00000000-0000-0000-0000-000000000000}"/>
          </ac:picMkLst>
        </pc:picChg>
        <pc:picChg chg="mod">
          <ac:chgData name="규태 김" userId="31d48ecdf4f8cb9b" providerId="LiveId" clId="{724F0F1C-3905-45A1-9FD1-58DC870C9D13}" dt="2025-10-09T12:37:50.133" v="4600" actId="1037"/>
          <ac:picMkLst>
            <pc:docMk/>
            <pc:sldMk cId="0" sldId="257"/>
            <ac:picMk id="29" creationId="{00000000-0000-0000-0000-000000000000}"/>
          </ac:picMkLst>
        </pc:picChg>
        <pc:picChg chg="add mod">
          <ac:chgData name="규태 김" userId="31d48ecdf4f8cb9b" providerId="LiveId" clId="{724F0F1C-3905-45A1-9FD1-58DC870C9D13}" dt="2025-10-09T12:37:54.528" v="4601"/>
          <ac:picMkLst>
            <pc:docMk/>
            <pc:sldMk cId="0" sldId="257"/>
            <ac:picMk id="37" creationId="{B21BB8CB-7681-4531-3B4D-227E2FF1BFCA}"/>
          </ac:picMkLst>
        </pc:picChg>
        <pc:picChg chg="add mod">
          <ac:chgData name="규태 김" userId="31d48ecdf4f8cb9b" providerId="LiveId" clId="{724F0F1C-3905-45A1-9FD1-58DC870C9D13}" dt="2025-10-09T12:37:54.528" v="4601"/>
          <ac:picMkLst>
            <pc:docMk/>
            <pc:sldMk cId="0" sldId="257"/>
            <ac:picMk id="38" creationId="{BA82F85A-87CB-7F92-F2D2-1E6D73ED3CD1}"/>
          </ac:picMkLst>
        </pc:picChg>
        <pc:picChg chg="add mod">
          <ac:chgData name="규태 김" userId="31d48ecdf4f8cb9b" providerId="LiveId" clId="{724F0F1C-3905-45A1-9FD1-58DC870C9D13}" dt="2025-10-09T12:38:12.470" v="4665" actId="1038"/>
          <ac:picMkLst>
            <pc:docMk/>
            <pc:sldMk cId="0" sldId="257"/>
            <ac:picMk id="45" creationId="{DA5DF42F-9FD8-7B66-3A02-66109D28C4EF}"/>
          </ac:picMkLst>
        </pc:picChg>
        <pc:picChg chg="add mod">
          <ac:chgData name="규태 김" userId="31d48ecdf4f8cb9b" providerId="LiveId" clId="{724F0F1C-3905-45A1-9FD1-58DC870C9D13}" dt="2025-10-09T12:38:12.470" v="4665" actId="1038"/>
          <ac:picMkLst>
            <pc:docMk/>
            <pc:sldMk cId="0" sldId="257"/>
            <ac:picMk id="46" creationId="{842CC034-3CEF-FF70-57FD-8BBF0134E311}"/>
          </ac:picMkLst>
        </pc:picChg>
      </pc:sldChg>
      <pc:sldChg chg="addSp delSp modSp del mod">
        <pc:chgData name="규태 김" userId="31d48ecdf4f8cb9b" providerId="LiveId" clId="{724F0F1C-3905-45A1-9FD1-58DC870C9D13}" dt="2025-09-16T16:57:01.298" v="2219" actId="47"/>
        <pc:sldMkLst>
          <pc:docMk/>
          <pc:sldMk cId="0" sldId="258"/>
        </pc:sldMkLst>
      </pc:sldChg>
      <pc:sldChg chg="addSp delSp modSp del mod ord">
        <pc:chgData name="규태 김" userId="31d48ecdf4f8cb9b" providerId="LiveId" clId="{724F0F1C-3905-45A1-9FD1-58DC870C9D13}" dt="2025-09-17T10:22:33.878" v="3502" actId="47"/>
        <pc:sldMkLst>
          <pc:docMk/>
          <pc:sldMk cId="0" sldId="259"/>
        </pc:sldMkLst>
      </pc:sldChg>
      <pc:sldChg chg="addSp delSp modSp del mod ord">
        <pc:chgData name="규태 김" userId="31d48ecdf4f8cb9b" providerId="LiveId" clId="{724F0F1C-3905-45A1-9FD1-58DC870C9D13}" dt="2025-09-17T10:22:32.115" v="3500" actId="47"/>
        <pc:sldMkLst>
          <pc:docMk/>
          <pc:sldMk cId="0" sldId="260"/>
        </pc:sldMkLst>
      </pc:sldChg>
      <pc:sldChg chg="addSp delSp modSp del mod ord">
        <pc:chgData name="규태 김" userId="31d48ecdf4f8cb9b" providerId="LiveId" clId="{724F0F1C-3905-45A1-9FD1-58DC870C9D13}" dt="2025-09-17T10:22:26.260" v="3496" actId="47"/>
        <pc:sldMkLst>
          <pc:docMk/>
          <pc:sldMk cId="0" sldId="261"/>
        </pc:sldMkLst>
      </pc:sldChg>
      <pc:sldChg chg="addSp delSp modSp del mod">
        <pc:chgData name="규태 김" userId="31d48ecdf4f8cb9b" providerId="LiveId" clId="{724F0F1C-3905-45A1-9FD1-58DC870C9D13}" dt="2025-09-17T10:22:27.086" v="3497" actId="47"/>
        <pc:sldMkLst>
          <pc:docMk/>
          <pc:sldMk cId="0" sldId="262"/>
        </pc:sldMkLst>
      </pc:sldChg>
      <pc:sldChg chg="addSp delSp modSp del mod">
        <pc:chgData name="규태 김" userId="31d48ecdf4f8cb9b" providerId="LiveId" clId="{724F0F1C-3905-45A1-9FD1-58DC870C9D13}" dt="2025-09-16T16:30:55.935" v="1933" actId="47"/>
        <pc:sldMkLst>
          <pc:docMk/>
          <pc:sldMk cId="0" sldId="263"/>
        </pc:sldMkLst>
      </pc:sldChg>
      <pc:sldChg chg="addSp delSp modSp del mod">
        <pc:chgData name="규태 김" userId="31d48ecdf4f8cb9b" providerId="LiveId" clId="{724F0F1C-3905-45A1-9FD1-58DC870C9D13}" dt="2025-09-17T10:22:31.506" v="3499" actId="47"/>
        <pc:sldMkLst>
          <pc:docMk/>
          <pc:sldMk cId="0" sldId="264"/>
        </pc:sldMkLst>
      </pc:sldChg>
      <pc:sldChg chg="modSp del mod">
        <pc:chgData name="규태 김" userId="31d48ecdf4f8cb9b" providerId="LiveId" clId="{724F0F1C-3905-45A1-9FD1-58DC870C9D13}" dt="2025-09-16T15:47:31.091" v="729" actId="47"/>
        <pc:sldMkLst>
          <pc:docMk/>
          <pc:sldMk cId="0" sldId="265"/>
        </pc:sldMkLst>
      </pc:sldChg>
      <pc:sldChg chg="addSp delSp modSp add del mod">
        <pc:chgData name="규태 김" userId="31d48ecdf4f8cb9b" providerId="LiveId" clId="{724F0F1C-3905-45A1-9FD1-58DC870C9D13}" dt="2025-09-16T16:30:08.154" v="1932" actId="47"/>
        <pc:sldMkLst>
          <pc:docMk/>
          <pc:sldMk cId="3129418443" sldId="266"/>
        </pc:sldMkLst>
      </pc:sldChg>
      <pc:sldChg chg="modSp add del mod">
        <pc:chgData name="규태 김" userId="31d48ecdf4f8cb9b" providerId="LiveId" clId="{724F0F1C-3905-45A1-9FD1-58DC870C9D13}" dt="2025-09-16T15:40:58.836" v="637" actId="47"/>
        <pc:sldMkLst>
          <pc:docMk/>
          <pc:sldMk cId="3350394893" sldId="266"/>
        </pc:sldMkLst>
      </pc:sldChg>
      <pc:sldChg chg="add del setBg">
        <pc:chgData name="규태 김" userId="31d48ecdf4f8cb9b" providerId="LiveId" clId="{724F0F1C-3905-45A1-9FD1-58DC870C9D13}" dt="2025-09-16T15:37:29.926" v="305" actId="47"/>
        <pc:sldMkLst>
          <pc:docMk/>
          <pc:sldMk cId="4220993405" sldId="266"/>
        </pc:sldMkLst>
      </pc:sldChg>
      <pc:sldChg chg="add del">
        <pc:chgData name="규태 김" userId="31d48ecdf4f8cb9b" providerId="LiveId" clId="{724F0F1C-3905-45A1-9FD1-58DC870C9D13}" dt="2025-09-16T15:53:25.505" v="1005" actId="47"/>
        <pc:sldMkLst>
          <pc:docMk/>
          <pc:sldMk cId="1984103692" sldId="267"/>
        </pc:sldMkLst>
      </pc:sldChg>
      <pc:sldChg chg="add del setBg">
        <pc:chgData name="규태 김" userId="31d48ecdf4f8cb9b" providerId="LiveId" clId="{724F0F1C-3905-45A1-9FD1-58DC870C9D13}" dt="2025-09-16T15:35:38.192" v="304" actId="47"/>
        <pc:sldMkLst>
          <pc:docMk/>
          <pc:sldMk cId="2737581769" sldId="267"/>
        </pc:sldMkLst>
      </pc:sldChg>
      <pc:sldChg chg="add del setBg">
        <pc:chgData name="규태 김" userId="31d48ecdf4f8cb9b" providerId="LiveId" clId="{724F0F1C-3905-45A1-9FD1-58DC870C9D13}" dt="2025-09-16T15:47:34.676" v="731" actId="47"/>
        <pc:sldMkLst>
          <pc:docMk/>
          <pc:sldMk cId="1656582992" sldId="268"/>
        </pc:sldMkLst>
      </pc:sldChg>
      <pc:sldChg chg="addSp delSp modSp add mod ord">
        <pc:chgData name="규태 김" userId="31d48ecdf4f8cb9b" providerId="LiveId" clId="{724F0F1C-3905-45A1-9FD1-58DC870C9D13}" dt="2025-10-09T13:09:50.695" v="5180" actId="113"/>
        <pc:sldMkLst>
          <pc:docMk/>
          <pc:sldMk cId="1942368594" sldId="268"/>
        </pc:sldMkLst>
        <pc:spChg chg="mod">
          <ac:chgData name="규태 김" userId="31d48ecdf4f8cb9b" providerId="LiveId" clId="{724F0F1C-3905-45A1-9FD1-58DC870C9D13}" dt="2025-09-17T10:34:06.442" v="3968" actId="1036"/>
          <ac:spMkLst>
            <pc:docMk/>
            <pc:sldMk cId="1942368594" sldId="268"/>
            <ac:spMk id="10" creationId="{08B53FE2-A9A8-B120-C922-EDE3C459D36D}"/>
          </ac:spMkLst>
        </pc:spChg>
        <pc:spChg chg="mod">
          <ac:chgData name="규태 김" userId="31d48ecdf4f8cb9b" providerId="LiveId" clId="{724F0F1C-3905-45A1-9FD1-58DC870C9D13}" dt="2025-09-17T10:34:06.442" v="3968" actId="1036"/>
          <ac:spMkLst>
            <pc:docMk/>
            <pc:sldMk cId="1942368594" sldId="268"/>
            <ac:spMk id="16" creationId="{CD8D8BEC-096C-3466-A76B-91F0B23E4326}"/>
          </ac:spMkLst>
        </pc:spChg>
        <pc:spChg chg="mod">
          <ac:chgData name="규태 김" userId="31d48ecdf4f8cb9b" providerId="LiveId" clId="{724F0F1C-3905-45A1-9FD1-58DC870C9D13}" dt="2025-09-16T15:49:26.062" v="736"/>
          <ac:spMkLst>
            <pc:docMk/>
            <pc:sldMk cId="1942368594" sldId="268"/>
            <ac:spMk id="36" creationId="{372CDE79-0139-B7FC-F64E-FB39E9C04292}"/>
          </ac:spMkLst>
        </pc:spChg>
        <pc:spChg chg="add mod">
          <ac:chgData name="규태 김" userId="31d48ecdf4f8cb9b" providerId="LiveId" clId="{724F0F1C-3905-45A1-9FD1-58DC870C9D13}" dt="2025-10-09T13:09:45.969" v="5179" actId="113"/>
          <ac:spMkLst>
            <pc:docMk/>
            <pc:sldMk cId="1942368594" sldId="268"/>
            <ac:spMk id="37" creationId="{79DC5351-13FB-1A45-CDDE-A9B792CBA195}"/>
          </ac:spMkLst>
        </pc:spChg>
        <pc:spChg chg="add mod">
          <ac:chgData name="규태 김" userId="31d48ecdf4f8cb9b" providerId="LiveId" clId="{724F0F1C-3905-45A1-9FD1-58DC870C9D13}" dt="2025-09-17T10:34:06.442" v="3968" actId="1036"/>
          <ac:spMkLst>
            <pc:docMk/>
            <pc:sldMk cId="1942368594" sldId="268"/>
            <ac:spMk id="38" creationId="{715B012A-7EA9-AD72-3F19-9CFEF8FF60A4}"/>
          </ac:spMkLst>
        </pc:spChg>
        <pc:spChg chg="add mod">
          <ac:chgData name="규태 김" userId="31d48ecdf4f8cb9b" providerId="LiveId" clId="{724F0F1C-3905-45A1-9FD1-58DC870C9D13}" dt="2025-10-09T13:09:50.695" v="5180" actId="113"/>
          <ac:spMkLst>
            <pc:docMk/>
            <pc:sldMk cId="1942368594" sldId="268"/>
            <ac:spMk id="39" creationId="{381164E6-AA33-1FDD-06E2-A63546C5CEF6}"/>
          </ac:spMkLst>
        </pc:spChg>
        <pc:spChg chg="add mod">
          <ac:chgData name="규태 김" userId="31d48ecdf4f8cb9b" providerId="LiveId" clId="{724F0F1C-3905-45A1-9FD1-58DC870C9D13}" dt="2025-09-17T10:34:06.442" v="3968" actId="1036"/>
          <ac:spMkLst>
            <pc:docMk/>
            <pc:sldMk cId="1942368594" sldId="268"/>
            <ac:spMk id="40" creationId="{805EADE1-4031-7C96-7C17-DB4C4ADC822E}"/>
          </ac:spMkLst>
        </pc:spChg>
      </pc:sldChg>
      <pc:sldChg chg="addSp delSp modSp add mod">
        <pc:chgData name="규태 김" userId="31d48ecdf4f8cb9b" providerId="LiveId" clId="{724F0F1C-3905-45A1-9FD1-58DC870C9D13}" dt="2025-09-17T10:33:59.698" v="3965" actId="1036"/>
        <pc:sldMkLst>
          <pc:docMk/>
          <pc:sldMk cId="775700107" sldId="269"/>
        </pc:sldMkLst>
        <pc:spChg chg="add mod">
          <ac:chgData name="규태 김" userId="31d48ecdf4f8cb9b" providerId="LiveId" clId="{724F0F1C-3905-45A1-9FD1-58DC870C9D13}" dt="2025-09-16T16:43:42.927" v="2057" actId="20577"/>
          <ac:spMkLst>
            <pc:docMk/>
            <pc:sldMk cId="775700107" sldId="269"/>
            <ac:spMk id="6" creationId="{F6B11F54-09D4-E98D-A7F5-58A5EEC21112}"/>
          </ac:spMkLst>
        </pc:spChg>
        <pc:spChg chg="add mod">
          <ac:chgData name="규태 김" userId="31d48ecdf4f8cb9b" providerId="LiveId" clId="{724F0F1C-3905-45A1-9FD1-58DC870C9D13}" dt="2025-09-17T10:33:59.698" v="3965" actId="1036"/>
          <ac:spMkLst>
            <pc:docMk/>
            <pc:sldMk cId="775700107" sldId="269"/>
            <ac:spMk id="7" creationId="{D1EC8BB4-02F0-C96C-4945-12FF21F8134A}"/>
          </ac:spMkLst>
        </pc:spChg>
        <pc:picChg chg="add mod">
          <ac:chgData name="규태 김" userId="31d48ecdf4f8cb9b" providerId="LiveId" clId="{724F0F1C-3905-45A1-9FD1-58DC870C9D13}" dt="2025-09-16T15:53:12.889" v="1004"/>
          <ac:picMkLst>
            <pc:docMk/>
            <pc:sldMk cId="775700107" sldId="269"/>
            <ac:picMk id="4" creationId="{2C7C6423-9111-28C2-B69C-E24B62A5F132}"/>
          </ac:picMkLst>
        </pc:picChg>
        <pc:picChg chg="add mod">
          <ac:chgData name="규태 김" userId="31d48ecdf4f8cb9b" providerId="LiveId" clId="{724F0F1C-3905-45A1-9FD1-58DC870C9D13}" dt="2025-09-16T15:53:12.889" v="1004"/>
          <ac:picMkLst>
            <pc:docMk/>
            <pc:sldMk cId="775700107" sldId="269"/>
            <ac:picMk id="5" creationId="{8E62A7A9-06BB-3895-DB77-CB1536E3B88D}"/>
          </ac:picMkLst>
        </pc:picChg>
      </pc:sldChg>
      <pc:sldChg chg="add del setBg">
        <pc:chgData name="규태 김" userId="31d48ecdf4f8cb9b" providerId="LiveId" clId="{724F0F1C-3905-45A1-9FD1-58DC870C9D13}" dt="2025-09-16T15:52:50.314" v="1000"/>
        <pc:sldMkLst>
          <pc:docMk/>
          <pc:sldMk cId="3890148149" sldId="269"/>
        </pc:sldMkLst>
      </pc:sldChg>
      <pc:sldChg chg="add del setBg">
        <pc:chgData name="규태 김" userId="31d48ecdf4f8cb9b" providerId="LiveId" clId="{724F0F1C-3905-45A1-9FD1-58DC870C9D13}" dt="2025-09-16T16:22:46.576" v="1704" actId="47"/>
        <pc:sldMkLst>
          <pc:docMk/>
          <pc:sldMk cId="3380769754" sldId="270"/>
        </pc:sldMkLst>
      </pc:sldChg>
      <pc:sldChg chg="addSp delSp modSp add del mod ord">
        <pc:chgData name="규태 김" userId="31d48ecdf4f8cb9b" providerId="LiveId" clId="{724F0F1C-3905-45A1-9FD1-58DC870C9D13}" dt="2025-09-17T10:22:32.649" v="3501" actId="47"/>
        <pc:sldMkLst>
          <pc:docMk/>
          <pc:sldMk cId="3687864395" sldId="270"/>
        </pc:sldMkLst>
      </pc:sldChg>
      <pc:sldChg chg="addSp delSp modSp add del mod">
        <pc:chgData name="규태 김" userId="31d48ecdf4f8cb9b" providerId="LiveId" clId="{724F0F1C-3905-45A1-9FD1-58DC870C9D13}" dt="2025-09-17T10:22:27.772" v="3498" actId="47"/>
        <pc:sldMkLst>
          <pc:docMk/>
          <pc:sldMk cId="175567888" sldId="271"/>
        </pc:sldMkLst>
      </pc:sldChg>
      <pc:sldChg chg="add del">
        <pc:chgData name="규태 김" userId="31d48ecdf4f8cb9b" providerId="LiveId" clId="{724F0F1C-3905-45A1-9FD1-58DC870C9D13}" dt="2025-09-16T16:56:59.503" v="2218" actId="47"/>
        <pc:sldMkLst>
          <pc:docMk/>
          <pc:sldMk cId="2245460970" sldId="272"/>
        </pc:sldMkLst>
      </pc:sldChg>
      <pc:sldChg chg="add del setBg">
        <pc:chgData name="규태 김" userId="31d48ecdf4f8cb9b" providerId="LiveId" clId="{724F0F1C-3905-45A1-9FD1-58DC870C9D13}" dt="2025-09-16T16:50:05.627" v="2071" actId="47"/>
        <pc:sldMkLst>
          <pc:docMk/>
          <pc:sldMk cId="3989506693" sldId="272"/>
        </pc:sldMkLst>
      </pc:sldChg>
      <pc:sldChg chg="add del setBg">
        <pc:chgData name="규태 김" userId="31d48ecdf4f8cb9b" providerId="LiveId" clId="{724F0F1C-3905-45A1-9FD1-58DC870C9D13}" dt="2025-09-16T16:50:12.490" v="2073"/>
        <pc:sldMkLst>
          <pc:docMk/>
          <pc:sldMk cId="4208282871" sldId="272"/>
        </pc:sldMkLst>
      </pc:sldChg>
      <pc:sldChg chg="add del setBg">
        <pc:chgData name="규태 김" userId="31d48ecdf4f8cb9b" providerId="LiveId" clId="{724F0F1C-3905-45A1-9FD1-58DC870C9D13}" dt="2025-09-16T16:50:20.440" v="2076"/>
        <pc:sldMkLst>
          <pc:docMk/>
          <pc:sldMk cId="2480379943" sldId="273"/>
        </pc:sldMkLst>
      </pc:sldChg>
      <pc:sldChg chg="add del">
        <pc:chgData name="규태 김" userId="31d48ecdf4f8cb9b" providerId="LiveId" clId="{724F0F1C-3905-45A1-9FD1-58DC870C9D13}" dt="2025-09-16T16:56:59.503" v="2218" actId="47"/>
        <pc:sldMkLst>
          <pc:docMk/>
          <pc:sldMk cId="3832306106" sldId="273"/>
        </pc:sldMkLst>
      </pc:sldChg>
      <pc:sldChg chg="add del">
        <pc:chgData name="규태 김" userId="31d48ecdf4f8cb9b" providerId="LiveId" clId="{724F0F1C-3905-45A1-9FD1-58DC870C9D13}" dt="2025-09-16T16:56:59.503" v="2218" actId="47"/>
        <pc:sldMkLst>
          <pc:docMk/>
          <pc:sldMk cId="1089435386" sldId="274"/>
        </pc:sldMkLst>
      </pc:sldChg>
      <pc:sldChg chg="add del setBg">
        <pc:chgData name="규태 김" userId="31d48ecdf4f8cb9b" providerId="LiveId" clId="{724F0F1C-3905-45A1-9FD1-58DC870C9D13}" dt="2025-09-16T16:50:36.683" v="2081"/>
        <pc:sldMkLst>
          <pc:docMk/>
          <pc:sldMk cId="1476959554" sldId="274"/>
        </pc:sldMkLst>
      </pc:sldChg>
      <pc:sldChg chg="add del setBg">
        <pc:chgData name="규태 김" userId="31d48ecdf4f8cb9b" providerId="LiveId" clId="{724F0F1C-3905-45A1-9FD1-58DC870C9D13}" dt="2025-09-16T16:50:39.629" v="2084"/>
        <pc:sldMkLst>
          <pc:docMk/>
          <pc:sldMk cId="513268183" sldId="275"/>
        </pc:sldMkLst>
      </pc:sldChg>
      <pc:sldChg chg="add del">
        <pc:chgData name="규태 김" userId="31d48ecdf4f8cb9b" providerId="LiveId" clId="{724F0F1C-3905-45A1-9FD1-58DC870C9D13}" dt="2025-09-16T16:56:59.503" v="2218" actId="47"/>
        <pc:sldMkLst>
          <pc:docMk/>
          <pc:sldMk cId="3172146810" sldId="275"/>
        </pc:sldMkLst>
      </pc:sldChg>
      <pc:sldChg chg="add del">
        <pc:chgData name="규태 김" userId="31d48ecdf4f8cb9b" providerId="LiveId" clId="{724F0F1C-3905-45A1-9FD1-58DC870C9D13}" dt="2025-09-16T16:56:59.503" v="2218" actId="47"/>
        <pc:sldMkLst>
          <pc:docMk/>
          <pc:sldMk cId="39235713" sldId="276"/>
        </pc:sldMkLst>
      </pc:sldChg>
      <pc:sldChg chg="add del setBg">
        <pc:chgData name="규태 김" userId="31d48ecdf4f8cb9b" providerId="LiveId" clId="{724F0F1C-3905-45A1-9FD1-58DC870C9D13}" dt="2025-09-16T16:50:41.772" v="2087"/>
        <pc:sldMkLst>
          <pc:docMk/>
          <pc:sldMk cId="1043049114" sldId="276"/>
        </pc:sldMkLst>
      </pc:sldChg>
      <pc:sldChg chg="add del">
        <pc:chgData name="규태 김" userId="31d48ecdf4f8cb9b" providerId="LiveId" clId="{724F0F1C-3905-45A1-9FD1-58DC870C9D13}" dt="2025-09-16T16:56:59.503" v="2218" actId="47"/>
        <pc:sldMkLst>
          <pc:docMk/>
          <pc:sldMk cId="2352530465" sldId="277"/>
        </pc:sldMkLst>
      </pc:sldChg>
      <pc:sldChg chg="add del setBg">
        <pc:chgData name="규태 김" userId="31d48ecdf4f8cb9b" providerId="LiveId" clId="{724F0F1C-3905-45A1-9FD1-58DC870C9D13}" dt="2025-09-16T16:50:44.016" v="2090"/>
        <pc:sldMkLst>
          <pc:docMk/>
          <pc:sldMk cId="2684702518" sldId="277"/>
        </pc:sldMkLst>
      </pc:sldChg>
      <pc:sldChg chg="addSp delSp modSp add mod">
        <pc:chgData name="규태 김" userId="31d48ecdf4f8cb9b" providerId="LiveId" clId="{724F0F1C-3905-45A1-9FD1-58DC870C9D13}" dt="2025-10-10T12:45:44.206" v="5884" actId="20577"/>
        <pc:sldMkLst>
          <pc:docMk/>
          <pc:sldMk cId="1754027878" sldId="278"/>
        </pc:sldMkLst>
        <pc:spChg chg="add mod">
          <ac:chgData name="규태 김" userId="31d48ecdf4f8cb9b" providerId="LiveId" clId="{724F0F1C-3905-45A1-9FD1-58DC870C9D13}" dt="2025-10-09T12:41:51.736" v="4698" actId="571"/>
          <ac:spMkLst>
            <pc:docMk/>
            <pc:sldMk cId="1754027878" sldId="278"/>
            <ac:spMk id="7" creationId="{F3813F24-9728-8C76-5210-99D41B5D2DDC}"/>
          </ac:spMkLst>
        </pc:spChg>
        <pc:spChg chg="mod">
          <ac:chgData name="규태 김" userId="31d48ecdf4f8cb9b" providerId="LiveId" clId="{724F0F1C-3905-45A1-9FD1-58DC870C9D13}" dt="2025-10-10T12:45:44.206" v="5884" actId="20577"/>
          <ac:spMkLst>
            <pc:docMk/>
            <pc:sldMk cId="1754027878" sldId="278"/>
            <ac:spMk id="9" creationId="{663B35A0-B2A4-2765-5259-685D556EFE71}"/>
          </ac:spMkLst>
        </pc:spChg>
        <pc:spChg chg="mod">
          <ac:chgData name="규태 김" userId="31d48ecdf4f8cb9b" providerId="LiveId" clId="{724F0F1C-3905-45A1-9FD1-58DC870C9D13}" dt="2025-10-09T12:41:10.378" v="4692" actId="20577"/>
          <ac:spMkLst>
            <pc:docMk/>
            <pc:sldMk cId="1754027878" sldId="278"/>
            <ac:spMk id="13" creationId="{5A971697-CFAE-DF5C-A521-5C4DDF204D69}"/>
          </ac:spMkLst>
        </pc:spChg>
        <pc:spChg chg="mod">
          <ac:chgData name="규태 김" userId="31d48ecdf4f8cb9b" providerId="LiveId" clId="{724F0F1C-3905-45A1-9FD1-58DC870C9D13}" dt="2025-09-16T16:58:08.864" v="2223"/>
          <ac:spMkLst>
            <pc:docMk/>
            <pc:sldMk cId="1754027878" sldId="278"/>
            <ac:spMk id="14" creationId="{ACA3B1E4-8667-899E-F681-D0E91C9BD17F}"/>
          </ac:spMkLst>
        </pc:spChg>
        <pc:spChg chg="mod">
          <ac:chgData name="규태 김" userId="31d48ecdf4f8cb9b" providerId="LiveId" clId="{724F0F1C-3905-45A1-9FD1-58DC870C9D13}" dt="2025-09-16T16:57:36.414" v="2221"/>
          <ac:spMkLst>
            <pc:docMk/>
            <pc:sldMk cId="1754027878" sldId="278"/>
            <ac:spMk id="15" creationId="{7E151E1B-7FCB-3601-0636-0CBB4C21114E}"/>
          </ac:spMkLst>
        </pc:spChg>
        <pc:spChg chg="mod">
          <ac:chgData name="규태 김" userId="31d48ecdf4f8cb9b" providerId="LiveId" clId="{724F0F1C-3905-45A1-9FD1-58DC870C9D13}" dt="2025-10-09T12:26:55.181" v="4514"/>
          <ac:spMkLst>
            <pc:docMk/>
            <pc:sldMk cId="1754027878" sldId="278"/>
            <ac:spMk id="16" creationId="{311AE7BC-5634-5632-2628-1DCC9CE5E723}"/>
          </ac:spMkLst>
        </pc:spChg>
        <pc:spChg chg="mod">
          <ac:chgData name="규태 김" userId="31d48ecdf4f8cb9b" providerId="LiveId" clId="{724F0F1C-3905-45A1-9FD1-58DC870C9D13}" dt="2025-09-16T16:53:12.606" v="2115" actId="122"/>
          <ac:spMkLst>
            <pc:docMk/>
            <pc:sldMk cId="1754027878" sldId="278"/>
            <ac:spMk id="17" creationId="{72130D07-49EE-6050-AD4F-1A014518DF9C}"/>
          </ac:spMkLst>
        </pc:spChg>
        <pc:spChg chg="mod">
          <ac:chgData name="규태 김" userId="31d48ecdf4f8cb9b" providerId="LiveId" clId="{724F0F1C-3905-45A1-9FD1-58DC870C9D13}" dt="2025-10-09T12:44:11.597" v="4739" actId="1038"/>
          <ac:spMkLst>
            <pc:docMk/>
            <pc:sldMk cId="1754027878" sldId="278"/>
            <ac:spMk id="18" creationId="{C971EEC7-4DB6-7B28-7676-7CAF8BC457D5}"/>
          </ac:spMkLst>
        </pc:spChg>
        <pc:spChg chg="add mod">
          <ac:chgData name="규태 김" userId="31d48ecdf4f8cb9b" providerId="LiveId" clId="{724F0F1C-3905-45A1-9FD1-58DC870C9D13}" dt="2025-10-09T12:41:57.826" v="4705" actId="1036"/>
          <ac:spMkLst>
            <pc:docMk/>
            <pc:sldMk cId="1754027878" sldId="278"/>
            <ac:spMk id="21" creationId="{0E01DC45-7F21-6E91-1370-67837C8118DD}"/>
          </ac:spMkLst>
        </pc:spChg>
        <pc:spChg chg="add mod">
          <ac:chgData name="규태 김" userId="31d48ecdf4f8cb9b" providerId="LiveId" clId="{724F0F1C-3905-45A1-9FD1-58DC870C9D13}" dt="2025-10-09T12:41:57.826" v="4705" actId="1036"/>
          <ac:spMkLst>
            <pc:docMk/>
            <pc:sldMk cId="1754027878" sldId="278"/>
            <ac:spMk id="23" creationId="{005E6DF1-A5AC-8645-1B6A-654C627FB053}"/>
          </ac:spMkLst>
        </pc:spChg>
        <pc:spChg chg="mod">
          <ac:chgData name="규태 김" userId="31d48ecdf4f8cb9b" providerId="LiveId" clId="{724F0F1C-3905-45A1-9FD1-58DC870C9D13}" dt="2025-09-16T17:20:05.912" v="2477"/>
          <ac:spMkLst>
            <pc:docMk/>
            <pc:sldMk cId="1754027878" sldId="278"/>
            <ac:spMk id="27" creationId="{B2152F1B-199E-84BE-8ECF-DD4D59914E7E}"/>
          </ac:spMkLst>
        </pc:spChg>
        <pc:picChg chg="mod">
          <ac:chgData name="규태 김" userId="31d48ecdf4f8cb9b" providerId="LiveId" clId="{724F0F1C-3905-45A1-9FD1-58DC870C9D13}" dt="2025-09-16T16:54:00.383" v="2127" actId="14100"/>
          <ac:picMkLst>
            <pc:docMk/>
            <pc:sldMk cId="1754027878" sldId="278"/>
            <ac:picMk id="2" creationId="{93A6E4EB-BA17-D357-9D37-C462A37C1564}"/>
          </ac:picMkLst>
        </pc:picChg>
        <pc:picChg chg="mod">
          <ac:chgData name="규태 김" userId="31d48ecdf4f8cb9b" providerId="LiveId" clId="{724F0F1C-3905-45A1-9FD1-58DC870C9D13}" dt="2025-09-16T16:56:40.538" v="2217" actId="1036"/>
          <ac:picMkLst>
            <pc:docMk/>
            <pc:sldMk cId="1754027878" sldId="278"/>
            <ac:picMk id="3" creationId="{EB254184-8E86-EBB6-14E2-9923FA9F9C20}"/>
          </ac:picMkLst>
        </pc:picChg>
        <pc:picChg chg="mod">
          <ac:chgData name="규태 김" userId="31d48ecdf4f8cb9b" providerId="LiveId" clId="{724F0F1C-3905-45A1-9FD1-58DC870C9D13}" dt="2025-09-16T16:56:30.542" v="2212" actId="1036"/>
          <ac:picMkLst>
            <pc:docMk/>
            <pc:sldMk cId="1754027878" sldId="278"/>
            <ac:picMk id="4" creationId="{17092670-5136-A9EA-8EB9-C3FCF5F037AA}"/>
          </ac:picMkLst>
        </pc:picChg>
        <pc:picChg chg="mod">
          <ac:chgData name="규태 김" userId="31d48ecdf4f8cb9b" providerId="LiveId" clId="{724F0F1C-3905-45A1-9FD1-58DC870C9D13}" dt="2025-09-16T16:56:21.410" v="2211" actId="1036"/>
          <ac:picMkLst>
            <pc:docMk/>
            <pc:sldMk cId="1754027878" sldId="278"/>
            <ac:picMk id="5" creationId="{EEA67A31-D0A0-A5A0-7EC0-C95915CFB514}"/>
          </ac:picMkLst>
        </pc:picChg>
        <pc:picChg chg="mod">
          <ac:chgData name="규태 김" userId="31d48ecdf4f8cb9b" providerId="LiveId" clId="{724F0F1C-3905-45A1-9FD1-58DC870C9D13}" dt="2025-09-16T16:53:52.511" v="2119" actId="14100"/>
          <ac:picMkLst>
            <pc:docMk/>
            <pc:sldMk cId="1754027878" sldId="278"/>
            <ac:picMk id="6" creationId="{897A0C8F-2CDC-C19E-56C8-8EB0F65B4C2C}"/>
          </ac:picMkLst>
        </pc:picChg>
        <pc:picChg chg="mod">
          <ac:chgData name="규태 김" userId="31d48ecdf4f8cb9b" providerId="LiveId" clId="{724F0F1C-3905-45A1-9FD1-58DC870C9D13}" dt="2025-09-16T17:02:35.754" v="2273" actId="1036"/>
          <ac:picMkLst>
            <pc:docMk/>
            <pc:sldMk cId="1754027878" sldId="278"/>
            <ac:picMk id="19" creationId="{12B957B7-19A5-3C2C-1AD5-398EBD6E1A25}"/>
          </ac:picMkLst>
        </pc:picChg>
        <pc:picChg chg="add mod">
          <ac:chgData name="규태 김" userId="31d48ecdf4f8cb9b" providerId="LiveId" clId="{724F0F1C-3905-45A1-9FD1-58DC870C9D13}" dt="2025-10-09T12:41:57.826" v="4705" actId="1036"/>
          <ac:picMkLst>
            <pc:docMk/>
            <pc:sldMk cId="1754027878" sldId="278"/>
            <ac:picMk id="22" creationId="{308AAD7A-EA5C-6008-C225-5AD711D56FA2}"/>
          </ac:picMkLst>
        </pc:picChg>
        <pc:picChg chg="mod">
          <ac:chgData name="규태 김" userId="31d48ecdf4f8cb9b" providerId="LiveId" clId="{724F0F1C-3905-45A1-9FD1-58DC870C9D13}" dt="2025-09-16T16:55:31.280" v="2207" actId="1035"/>
          <ac:picMkLst>
            <pc:docMk/>
            <pc:sldMk cId="1754027878" sldId="278"/>
            <ac:picMk id="26" creationId="{2C9AEA99-3706-9A20-01AA-B7B50BCCC9B5}"/>
          </ac:picMkLst>
        </pc:picChg>
      </pc:sldChg>
      <pc:sldChg chg="add del setBg">
        <pc:chgData name="규태 김" userId="31d48ecdf4f8cb9b" providerId="LiveId" clId="{724F0F1C-3905-45A1-9FD1-58DC870C9D13}" dt="2025-09-16T16:50:56.067" v="2093"/>
        <pc:sldMkLst>
          <pc:docMk/>
          <pc:sldMk cId="2688414933" sldId="278"/>
        </pc:sldMkLst>
      </pc:sldChg>
      <pc:sldChg chg="add del setBg">
        <pc:chgData name="규태 김" userId="31d48ecdf4f8cb9b" providerId="LiveId" clId="{724F0F1C-3905-45A1-9FD1-58DC870C9D13}" dt="2025-09-16T16:58:59.574" v="2225"/>
        <pc:sldMkLst>
          <pc:docMk/>
          <pc:sldMk cId="3697041619" sldId="279"/>
        </pc:sldMkLst>
      </pc:sldChg>
      <pc:sldChg chg="addSp delSp modSp add mod">
        <pc:chgData name="규태 김" userId="31d48ecdf4f8cb9b" providerId="LiveId" clId="{724F0F1C-3905-45A1-9FD1-58DC870C9D13}" dt="2025-10-09T12:46:24.516" v="4816"/>
        <pc:sldMkLst>
          <pc:docMk/>
          <pc:sldMk cId="3854849038" sldId="279"/>
        </pc:sldMkLst>
        <pc:spChg chg="mod">
          <ac:chgData name="규태 김" userId="31d48ecdf4f8cb9b" providerId="LiveId" clId="{724F0F1C-3905-45A1-9FD1-58DC870C9D13}" dt="2025-10-09T12:46:01.151" v="4812"/>
          <ac:spMkLst>
            <pc:docMk/>
            <pc:sldMk cId="3854849038" sldId="279"/>
            <ac:spMk id="9" creationId="{B4F68E5D-476D-4C33-535B-8EFD4D354F78}"/>
          </ac:spMkLst>
        </pc:spChg>
        <pc:spChg chg="mod">
          <ac:chgData name="규태 김" userId="31d48ecdf4f8cb9b" providerId="LiveId" clId="{724F0F1C-3905-45A1-9FD1-58DC870C9D13}" dt="2025-10-09T12:45:25.273" v="4810" actId="1036"/>
          <ac:spMkLst>
            <pc:docMk/>
            <pc:sldMk cId="3854849038" sldId="279"/>
            <ac:spMk id="13" creationId="{43111D61-D361-850D-14F2-52B23E282DAB}"/>
          </ac:spMkLst>
        </pc:spChg>
        <pc:spChg chg="mod">
          <ac:chgData name="규태 김" userId="31d48ecdf4f8cb9b" providerId="LiveId" clId="{724F0F1C-3905-45A1-9FD1-58DC870C9D13}" dt="2025-09-16T17:11:28.880" v="2364" actId="20577"/>
          <ac:spMkLst>
            <pc:docMk/>
            <pc:sldMk cId="3854849038" sldId="279"/>
            <ac:spMk id="15" creationId="{EC9A5AEA-7C54-3158-B2C6-BEFF3D922210}"/>
          </ac:spMkLst>
        </pc:spChg>
        <pc:spChg chg="mod">
          <ac:chgData name="규태 김" userId="31d48ecdf4f8cb9b" providerId="LiveId" clId="{724F0F1C-3905-45A1-9FD1-58DC870C9D13}" dt="2025-10-09T12:27:16.927" v="4516"/>
          <ac:spMkLst>
            <pc:docMk/>
            <pc:sldMk cId="3854849038" sldId="279"/>
            <ac:spMk id="16" creationId="{AD55D437-79FC-4574-DC00-443A38D4950C}"/>
          </ac:spMkLst>
        </pc:spChg>
        <pc:spChg chg="mod">
          <ac:chgData name="규태 김" userId="31d48ecdf4f8cb9b" providerId="LiveId" clId="{724F0F1C-3905-45A1-9FD1-58DC870C9D13}" dt="2025-10-09T12:44:06.185" v="4733" actId="1038"/>
          <ac:spMkLst>
            <pc:docMk/>
            <pc:sldMk cId="3854849038" sldId="279"/>
            <ac:spMk id="18" creationId="{11AA6AFE-654A-0BB0-9490-3807F3C82FE8}"/>
          </ac:spMkLst>
        </pc:spChg>
        <pc:spChg chg="mod">
          <ac:chgData name="규태 김" userId="31d48ecdf4f8cb9b" providerId="LiveId" clId="{724F0F1C-3905-45A1-9FD1-58DC870C9D13}" dt="2025-10-09T12:46:24.516" v="4816"/>
          <ac:spMkLst>
            <pc:docMk/>
            <pc:sldMk cId="3854849038" sldId="279"/>
            <ac:spMk id="21" creationId="{9C987075-7A51-34B4-3E18-700198CBA05E}"/>
          </ac:spMkLst>
        </pc:spChg>
        <pc:spChg chg="mod">
          <ac:chgData name="규태 김" userId="31d48ecdf4f8cb9b" providerId="LiveId" clId="{724F0F1C-3905-45A1-9FD1-58DC870C9D13}" dt="2025-10-09T12:46:12.969" v="4814" actId="1036"/>
          <ac:spMkLst>
            <pc:docMk/>
            <pc:sldMk cId="3854849038" sldId="279"/>
            <ac:spMk id="23" creationId="{40BEF0E2-F956-8E84-0497-5B829D7E52CB}"/>
          </ac:spMkLst>
        </pc:spChg>
        <pc:spChg chg="mod">
          <ac:chgData name="규태 김" userId="31d48ecdf4f8cb9b" providerId="LiveId" clId="{724F0F1C-3905-45A1-9FD1-58DC870C9D13}" dt="2025-09-16T17:20:10.027" v="2484"/>
          <ac:spMkLst>
            <pc:docMk/>
            <pc:sldMk cId="3854849038" sldId="279"/>
            <ac:spMk id="27" creationId="{934CBF3F-05AE-7D3C-9488-72D5EB6987FD}"/>
          </ac:spMkLst>
        </pc:spChg>
        <pc:picChg chg="mod">
          <ac:chgData name="규태 김" userId="31d48ecdf4f8cb9b" providerId="LiveId" clId="{724F0F1C-3905-45A1-9FD1-58DC870C9D13}" dt="2025-09-16T17:07:54.739" v="2342" actId="1076"/>
          <ac:picMkLst>
            <pc:docMk/>
            <pc:sldMk cId="3854849038" sldId="279"/>
            <ac:picMk id="2" creationId="{85687C39-7313-416C-488C-FEEF60435815}"/>
          </ac:picMkLst>
        </pc:picChg>
        <pc:picChg chg="mod">
          <ac:chgData name="규태 김" userId="31d48ecdf4f8cb9b" providerId="LiveId" clId="{724F0F1C-3905-45A1-9FD1-58DC870C9D13}" dt="2025-10-09T12:44:48.920" v="4744" actId="1076"/>
          <ac:picMkLst>
            <pc:docMk/>
            <pc:sldMk cId="3854849038" sldId="279"/>
            <ac:picMk id="6" creationId="{DF4C76B8-E837-719C-2653-59C07522F368}"/>
          </ac:picMkLst>
        </pc:picChg>
        <pc:picChg chg="add mod">
          <ac:chgData name="규태 김" userId="31d48ecdf4f8cb9b" providerId="LiveId" clId="{724F0F1C-3905-45A1-9FD1-58DC870C9D13}" dt="2025-09-16T17:09:53.747" v="2356"/>
          <ac:picMkLst>
            <pc:docMk/>
            <pc:sldMk cId="3854849038" sldId="279"/>
            <ac:picMk id="7" creationId="{9EA4E70A-3DE2-6664-7548-D9FAC2063E57}"/>
          </ac:picMkLst>
        </pc:picChg>
        <pc:picChg chg="mod">
          <ac:chgData name="규태 김" userId="31d48ecdf4f8cb9b" providerId="LiveId" clId="{724F0F1C-3905-45A1-9FD1-58DC870C9D13}" dt="2025-10-09T12:46:12.969" v="4814" actId="1036"/>
          <ac:picMkLst>
            <pc:docMk/>
            <pc:sldMk cId="3854849038" sldId="279"/>
            <ac:picMk id="22" creationId="{20177DC5-BA77-E0B4-BD5E-8F4EA5FF478C}"/>
          </ac:picMkLst>
        </pc:picChg>
      </pc:sldChg>
      <pc:sldChg chg="modSp add mod">
        <pc:chgData name="규태 김" userId="31d48ecdf4f8cb9b" providerId="LiveId" clId="{724F0F1C-3905-45A1-9FD1-58DC870C9D13}" dt="2025-10-09T12:50:24.757" v="4878"/>
        <pc:sldMkLst>
          <pc:docMk/>
          <pc:sldMk cId="2469229032" sldId="280"/>
        </pc:sldMkLst>
        <pc:spChg chg="mod">
          <ac:chgData name="규태 김" userId="31d48ecdf4f8cb9b" providerId="LiveId" clId="{724F0F1C-3905-45A1-9FD1-58DC870C9D13}" dt="2025-10-09T12:50:12.350" v="4876" actId="20577"/>
          <ac:spMkLst>
            <pc:docMk/>
            <pc:sldMk cId="2469229032" sldId="280"/>
            <ac:spMk id="9" creationId="{EBB01622-4EA5-57C6-67BB-AFAE57CBF39E}"/>
          </ac:spMkLst>
        </pc:spChg>
        <pc:spChg chg="mod">
          <ac:chgData name="규태 김" userId="31d48ecdf4f8cb9b" providerId="LiveId" clId="{724F0F1C-3905-45A1-9FD1-58DC870C9D13}" dt="2025-10-09T12:49:28.979" v="4858" actId="1035"/>
          <ac:spMkLst>
            <pc:docMk/>
            <pc:sldMk cId="2469229032" sldId="280"/>
            <ac:spMk id="13" creationId="{59B6A3EE-07EE-8037-F8CD-1626892AEC40}"/>
          </ac:spMkLst>
        </pc:spChg>
        <pc:spChg chg="mod">
          <ac:chgData name="규태 김" userId="31d48ecdf4f8cb9b" providerId="LiveId" clId="{724F0F1C-3905-45A1-9FD1-58DC870C9D13}" dt="2025-09-16T17:11:54.955" v="2370" actId="20577"/>
          <ac:spMkLst>
            <pc:docMk/>
            <pc:sldMk cId="2469229032" sldId="280"/>
            <ac:spMk id="14" creationId="{49A238DC-095F-4629-F4EA-8D25986B1B66}"/>
          </ac:spMkLst>
        </pc:spChg>
        <pc:spChg chg="mod">
          <ac:chgData name="규태 김" userId="31d48ecdf4f8cb9b" providerId="LiveId" clId="{724F0F1C-3905-45A1-9FD1-58DC870C9D13}" dt="2025-10-09T12:27:39.805" v="4518"/>
          <ac:spMkLst>
            <pc:docMk/>
            <pc:sldMk cId="2469229032" sldId="280"/>
            <ac:spMk id="16" creationId="{89B68A17-968F-3A8E-A3CE-618F95FA2E3C}"/>
          </ac:spMkLst>
        </pc:spChg>
        <pc:spChg chg="mod">
          <ac:chgData name="규태 김" userId="31d48ecdf4f8cb9b" providerId="LiveId" clId="{724F0F1C-3905-45A1-9FD1-58DC870C9D13}" dt="2025-10-09T12:47:55.769" v="4821"/>
          <ac:spMkLst>
            <pc:docMk/>
            <pc:sldMk cId="2469229032" sldId="280"/>
            <ac:spMk id="18" creationId="{E4B46EFD-C4C8-B843-69A7-1D52E0CCE629}"/>
          </ac:spMkLst>
        </pc:spChg>
        <pc:spChg chg="mod">
          <ac:chgData name="규태 김" userId="31d48ecdf4f8cb9b" providerId="LiveId" clId="{724F0F1C-3905-45A1-9FD1-58DC870C9D13}" dt="2025-10-09T12:50:24.757" v="4878"/>
          <ac:spMkLst>
            <pc:docMk/>
            <pc:sldMk cId="2469229032" sldId="280"/>
            <ac:spMk id="21" creationId="{43390E80-BBDB-0BCC-2DC9-2D0915227DC2}"/>
          </ac:spMkLst>
        </pc:spChg>
        <pc:spChg chg="mod">
          <ac:chgData name="규태 김" userId="31d48ecdf4f8cb9b" providerId="LiveId" clId="{724F0F1C-3905-45A1-9FD1-58DC870C9D13}" dt="2025-10-09T12:50:04.859" v="4867" actId="1036"/>
          <ac:spMkLst>
            <pc:docMk/>
            <pc:sldMk cId="2469229032" sldId="280"/>
            <ac:spMk id="23" creationId="{6227986A-A374-D554-19F9-AEFD7B8F5836}"/>
          </ac:spMkLst>
        </pc:spChg>
        <pc:spChg chg="mod">
          <ac:chgData name="규태 김" userId="31d48ecdf4f8cb9b" providerId="LiveId" clId="{724F0F1C-3905-45A1-9FD1-58DC870C9D13}" dt="2025-09-16T17:20:13.567" v="2491"/>
          <ac:spMkLst>
            <pc:docMk/>
            <pc:sldMk cId="2469229032" sldId="280"/>
            <ac:spMk id="27" creationId="{F6474C6C-C6C5-3B41-3B04-13F381EA1F9C}"/>
          </ac:spMkLst>
        </pc:spChg>
        <pc:picChg chg="mod">
          <ac:chgData name="규태 김" userId="31d48ecdf4f8cb9b" providerId="LiveId" clId="{724F0F1C-3905-45A1-9FD1-58DC870C9D13}" dt="2025-09-16T17:14:13.671" v="2405" actId="14100"/>
          <ac:picMkLst>
            <pc:docMk/>
            <pc:sldMk cId="2469229032" sldId="280"/>
            <ac:picMk id="6" creationId="{F68DE6BF-119A-843C-01BC-202412C9AE56}"/>
          </ac:picMkLst>
        </pc:picChg>
        <pc:picChg chg="mod">
          <ac:chgData name="규태 김" userId="31d48ecdf4f8cb9b" providerId="LiveId" clId="{724F0F1C-3905-45A1-9FD1-58DC870C9D13}" dt="2025-10-09T12:50:04.859" v="4867" actId="1036"/>
          <ac:picMkLst>
            <pc:docMk/>
            <pc:sldMk cId="2469229032" sldId="280"/>
            <ac:picMk id="22" creationId="{28E67816-7AFD-FF8C-3197-277C6CAFEC07}"/>
          </ac:picMkLst>
        </pc:picChg>
      </pc:sldChg>
      <pc:sldChg chg="add del setBg">
        <pc:chgData name="규태 김" userId="31d48ecdf4f8cb9b" providerId="LiveId" clId="{724F0F1C-3905-45A1-9FD1-58DC870C9D13}" dt="2025-09-16T16:59:01.764" v="2228"/>
        <pc:sldMkLst>
          <pc:docMk/>
          <pc:sldMk cId="3287041729" sldId="280"/>
        </pc:sldMkLst>
      </pc:sldChg>
      <pc:sldChg chg="modSp add mod">
        <pc:chgData name="규태 김" userId="31d48ecdf4f8cb9b" providerId="LiveId" clId="{724F0F1C-3905-45A1-9FD1-58DC870C9D13}" dt="2025-10-09T12:53:30.649" v="4919"/>
        <pc:sldMkLst>
          <pc:docMk/>
          <pc:sldMk cId="3906849778" sldId="281"/>
        </pc:sldMkLst>
        <pc:spChg chg="mod">
          <ac:chgData name="규태 김" userId="31d48ecdf4f8cb9b" providerId="LiveId" clId="{724F0F1C-3905-45A1-9FD1-58DC870C9D13}" dt="2025-10-09T12:53:17.085" v="4917" actId="20577"/>
          <ac:spMkLst>
            <pc:docMk/>
            <pc:sldMk cId="3906849778" sldId="281"/>
            <ac:spMk id="9" creationId="{A6671D03-9250-AE1A-D738-2516CAD47B4B}"/>
          </ac:spMkLst>
        </pc:spChg>
        <pc:spChg chg="mod">
          <ac:chgData name="규태 김" userId="31d48ecdf4f8cb9b" providerId="LiveId" clId="{724F0F1C-3905-45A1-9FD1-58DC870C9D13}" dt="2025-10-09T12:52:50.155" v="4908" actId="1076"/>
          <ac:spMkLst>
            <pc:docMk/>
            <pc:sldMk cId="3906849778" sldId="281"/>
            <ac:spMk id="13" creationId="{8B0528F4-EAA0-8870-3DEA-D0D8202219AB}"/>
          </ac:spMkLst>
        </pc:spChg>
        <pc:spChg chg="mod">
          <ac:chgData name="규태 김" userId="31d48ecdf4f8cb9b" providerId="LiveId" clId="{724F0F1C-3905-45A1-9FD1-58DC870C9D13}" dt="2025-10-09T12:52:09.351" v="4899" actId="20577"/>
          <ac:spMkLst>
            <pc:docMk/>
            <pc:sldMk cId="3906849778" sldId="281"/>
            <ac:spMk id="14" creationId="{09A2FF48-0046-CA3D-64D3-CB8D36902534}"/>
          </ac:spMkLst>
        </pc:spChg>
        <pc:spChg chg="mod">
          <ac:chgData name="규태 김" userId="31d48ecdf4f8cb9b" providerId="LiveId" clId="{724F0F1C-3905-45A1-9FD1-58DC870C9D13}" dt="2025-09-16T17:20:30.009" v="2500" actId="20577"/>
          <ac:spMkLst>
            <pc:docMk/>
            <pc:sldMk cId="3906849778" sldId="281"/>
            <ac:spMk id="15" creationId="{52C70D37-8F92-1231-B63B-28502AC5DA79}"/>
          </ac:spMkLst>
        </pc:spChg>
        <pc:spChg chg="mod">
          <ac:chgData name="규태 김" userId="31d48ecdf4f8cb9b" providerId="LiveId" clId="{724F0F1C-3905-45A1-9FD1-58DC870C9D13}" dt="2025-10-09T12:28:02.860" v="4520"/>
          <ac:spMkLst>
            <pc:docMk/>
            <pc:sldMk cId="3906849778" sldId="281"/>
            <ac:spMk id="16" creationId="{61115D36-3314-7F65-C39F-15AC60BA3A65}"/>
          </ac:spMkLst>
        </pc:spChg>
        <pc:spChg chg="mod">
          <ac:chgData name="규태 김" userId="31d48ecdf4f8cb9b" providerId="LiveId" clId="{724F0F1C-3905-45A1-9FD1-58DC870C9D13}" dt="2025-10-09T12:51:24.417" v="4889" actId="1037"/>
          <ac:spMkLst>
            <pc:docMk/>
            <pc:sldMk cId="3906849778" sldId="281"/>
            <ac:spMk id="18" creationId="{35882719-A927-2F72-8ABA-A418C0B3FA1C}"/>
          </ac:spMkLst>
        </pc:spChg>
        <pc:spChg chg="mod">
          <ac:chgData name="규태 김" userId="31d48ecdf4f8cb9b" providerId="LiveId" clId="{724F0F1C-3905-45A1-9FD1-58DC870C9D13}" dt="2025-10-09T12:53:30.649" v="4919"/>
          <ac:spMkLst>
            <pc:docMk/>
            <pc:sldMk cId="3906849778" sldId="281"/>
            <ac:spMk id="21" creationId="{AE59B348-2F37-2BAC-8F55-A1D73B7E37CB}"/>
          </ac:spMkLst>
        </pc:spChg>
        <pc:spChg chg="mod">
          <ac:chgData name="규태 김" userId="31d48ecdf4f8cb9b" providerId="LiveId" clId="{724F0F1C-3905-45A1-9FD1-58DC870C9D13}" dt="2025-09-16T17:20:18.266" v="2498"/>
          <ac:spMkLst>
            <pc:docMk/>
            <pc:sldMk cId="3906849778" sldId="281"/>
            <ac:spMk id="27" creationId="{1C633238-A6C8-E3CD-53AE-C9F59815FCEE}"/>
          </ac:spMkLst>
        </pc:spChg>
      </pc:sldChg>
      <pc:sldChg chg="add del setBg">
        <pc:chgData name="규태 김" userId="31d48ecdf4f8cb9b" providerId="LiveId" clId="{724F0F1C-3905-45A1-9FD1-58DC870C9D13}" dt="2025-09-16T16:59:03.068" v="2231"/>
        <pc:sldMkLst>
          <pc:docMk/>
          <pc:sldMk cId="4121235665" sldId="281"/>
        </pc:sldMkLst>
      </pc:sldChg>
      <pc:sldChg chg="add del setBg">
        <pc:chgData name="규태 김" userId="31d48ecdf4f8cb9b" providerId="LiveId" clId="{724F0F1C-3905-45A1-9FD1-58DC870C9D13}" dt="2025-09-16T16:59:04.383" v="2234"/>
        <pc:sldMkLst>
          <pc:docMk/>
          <pc:sldMk cId="1017657285" sldId="282"/>
        </pc:sldMkLst>
      </pc:sldChg>
      <pc:sldChg chg="modSp add mod">
        <pc:chgData name="규태 김" userId="31d48ecdf4f8cb9b" providerId="LiveId" clId="{724F0F1C-3905-45A1-9FD1-58DC870C9D13}" dt="2025-10-09T12:56:05.463" v="4952"/>
        <pc:sldMkLst>
          <pc:docMk/>
          <pc:sldMk cId="2433134542" sldId="282"/>
        </pc:sldMkLst>
        <pc:spChg chg="mod">
          <ac:chgData name="규태 김" userId="31d48ecdf4f8cb9b" providerId="LiveId" clId="{724F0F1C-3905-45A1-9FD1-58DC870C9D13}" dt="2025-10-09T12:55:48.695" v="4950"/>
          <ac:spMkLst>
            <pc:docMk/>
            <pc:sldMk cId="2433134542" sldId="282"/>
            <ac:spMk id="9" creationId="{948E2043-D480-6E6A-FD5A-B67FD9C5840B}"/>
          </ac:spMkLst>
        </pc:spChg>
        <pc:spChg chg="mod">
          <ac:chgData name="규태 김" userId="31d48ecdf4f8cb9b" providerId="LiveId" clId="{724F0F1C-3905-45A1-9FD1-58DC870C9D13}" dt="2025-10-09T12:55:21.909" v="4938" actId="255"/>
          <ac:spMkLst>
            <pc:docMk/>
            <pc:sldMk cId="2433134542" sldId="282"/>
            <ac:spMk id="13" creationId="{5A9D5CBC-AEFF-DEFB-2FCB-439F8AE93CCA}"/>
          </ac:spMkLst>
        </pc:spChg>
        <pc:spChg chg="mod">
          <ac:chgData name="규태 김" userId="31d48ecdf4f8cb9b" providerId="LiveId" clId="{724F0F1C-3905-45A1-9FD1-58DC870C9D13}" dt="2025-10-09T12:55:38.417" v="4948" actId="20577"/>
          <ac:spMkLst>
            <pc:docMk/>
            <pc:sldMk cId="2433134542" sldId="282"/>
            <ac:spMk id="14" creationId="{BCD6AEFC-43EB-5A9E-D2A8-7E2716FC75CE}"/>
          </ac:spMkLst>
        </pc:spChg>
        <pc:spChg chg="mod">
          <ac:chgData name="규태 김" userId="31d48ecdf4f8cb9b" providerId="LiveId" clId="{724F0F1C-3905-45A1-9FD1-58DC870C9D13}" dt="2025-10-09T12:28:30.587" v="4522"/>
          <ac:spMkLst>
            <pc:docMk/>
            <pc:sldMk cId="2433134542" sldId="282"/>
            <ac:spMk id="16" creationId="{A34C6D03-0388-6674-4089-9536F84DBFBA}"/>
          </ac:spMkLst>
        </pc:spChg>
        <pc:spChg chg="mod">
          <ac:chgData name="규태 김" userId="31d48ecdf4f8cb9b" providerId="LiveId" clId="{724F0F1C-3905-45A1-9FD1-58DC870C9D13}" dt="2025-10-09T12:54:19.255" v="4929"/>
          <ac:spMkLst>
            <pc:docMk/>
            <pc:sldMk cId="2433134542" sldId="282"/>
            <ac:spMk id="18" creationId="{2240BF10-5C73-C0B3-DDE9-2C2892C07672}"/>
          </ac:spMkLst>
        </pc:spChg>
        <pc:spChg chg="mod">
          <ac:chgData name="규태 김" userId="31d48ecdf4f8cb9b" providerId="LiveId" clId="{724F0F1C-3905-45A1-9FD1-58DC870C9D13}" dt="2025-10-09T12:56:05.463" v="4952"/>
          <ac:spMkLst>
            <pc:docMk/>
            <pc:sldMk cId="2433134542" sldId="282"/>
            <ac:spMk id="21" creationId="{BF6D26A1-EC5D-AC5A-1656-8EAB4F8620A4}"/>
          </ac:spMkLst>
        </pc:spChg>
      </pc:sldChg>
      <pc:sldChg chg="add del">
        <pc:chgData name="규태 김" userId="31d48ecdf4f8cb9b" providerId="LiveId" clId="{724F0F1C-3905-45A1-9FD1-58DC870C9D13}" dt="2025-09-16T17:20:51.450" v="2507" actId="47"/>
        <pc:sldMkLst>
          <pc:docMk/>
          <pc:sldMk cId="3783196878" sldId="282"/>
        </pc:sldMkLst>
      </pc:sldChg>
      <pc:sldChg chg="add del setBg">
        <pc:chgData name="규태 김" userId="31d48ecdf4f8cb9b" providerId="LiveId" clId="{724F0F1C-3905-45A1-9FD1-58DC870C9D13}" dt="2025-09-16T16:59:05.963" v="2237"/>
        <pc:sldMkLst>
          <pc:docMk/>
          <pc:sldMk cId="1813214059" sldId="283"/>
        </pc:sldMkLst>
      </pc:sldChg>
      <pc:sldChg chg="add del">
        <pc:chgData name="규태 김" userId="31d48ecdf4f8cb9b" providerId="LiveId" clId="{724F0F1C-3905-45A1-9FD1-58DC870C9D13}" dt="2025-09-16T17:20:52.119" v="2508" actId="47"/>
        <pc:sldMkLst>
          <pc:docMk/>
          <pc:sldMk cId="3265945847" sldId="283"/>
        </pc:sldMkLst>
      </pc:sldChg>
      <pc:sldChg chg="addSp delSp modSp add mod">
        <pc:chgData name="규태 김" userId="31d48ecdf4f8cb9b" providerId="LiveId" clId="{724F0F1C-3905-45A1-9FD1-58DC870C9D13}" dt="2025-10-09T12:58:38.817" v="4989"/>
        <pc:sldMkLst>
          <pc:docMk/>
          <pc:sldMk cId="3911499223" sldId="283"/>
        </pc:sldMkLst>
        <pc:spChg chg="mod">
          <ac:chgData name="규태 김" userId="31d48ecdf4f8cb9b" providerId="LiveId" clId="{724F0F1C-3905-45A1-9FD1-58DC870C9D13}" dt="2025-10-09T12:58:24.005" v="4987"/>
          <ac:spMkLst>
            <pc:docMk/>
            <pc:sldMk cId="3911499223" sldId="283"/>
            <ac:spMk id="9" creationId="{0FBE61F7-2416-18ED-8556-1330E88E708B}"/>
          </ac:spMkLst>
        </pc:spChg>
        <pc:spChg chg="mod">
          <ac:chgData name="규태 김" userId="31d48ecdf4f8cb9b" providerId="LiveId" clId="{724F0F1C-3905-45A1-9FD1-58DC870C9D13}" dt="2025-10-09T12:58:05.303" v="4985" actId="20577"/>
          <ac:spMkLst>
            <pc:docMk/>
            <pc:sldMk cId="3911499223" sldId="283"/>
            <ac:spMk id="13" creationId="{CDF47CD6-13C4-F0AA-0F7E-9B86EF5BC728}"/>
          </ac:spMkLst>
        </pc:spChg>
        <pc:spChg chg="mod">
          <ac:chgData name="규태 김" userId="31d48ecdf4f8cb9b" providerId="LiveId" clId="{724F0F1C-3905-45A1-9FD1-58DC870C9D13}" dt="2025-10-09T12:57:32.900" v="4971" actId="20577"/>
          <ac:spMkLst>
            <pc:docMk/>
            <pc:sldMk cId="3911499223" sldId="283"/>
            <ac:spMk id="14" creationId="{F09CC052-FCA5-F49C-BD8D-3BF5CD051ED3}"/>
          </ac:spMkLst>
        </pc:spChg>
        <pc:spChg chg="mod">
          <ac:chgData name="규태 김" userId="31d48ecdf4f8cb9b" providerId="LiveId" clId="{724F0F1C-3905-45A1-9FD1-58DC870C9D13}" dt="2025-10-09T12:57:36.947" v="4973" actId="20577"/>
          <ac:spMkLst>
            <pc:docMk/>
            <pc:sldMk cId="3911499223" sldId="283"/>
            <ac:spMk id="15" creationId="{77D70422-FE63-1B41-8587-DAFBA66E4661}"/>
          </ac:spMkLst>
        </pc:spChg>
        <pc:spChg chg="mod">
          <ac:chgData name="규태 김" userId="31d48ecdf4f8cb9b" providerId="LiveId" clId="{724F0F1C-3905-45A1-9FD1-58DC870C9D13}" dt="2025-10-09T12:28:58.859" v="4524"/>
          <ac:spMkLst>
            <pc:docMk/>
            <pc:sldMk cId="3911499223" sldId="283"/>
            <ac:spMk id="16" creationId="{3C3DE196-2B99-61E2-EED3-71ED0209D4B0}"/>
          </ac:spMkLst>
        </pc:spChg>
        <pc:spChg chg="mod">
          <ac:chgData name="규태 김" userId="31d48ecdf4f8cb9b" providerId="LiveId" clId="{724F0F1C-3905-45A1-9FD1-58DC870C9D13}" dt="2025-10-09T12:56:38.554" v="4956"/>
          <ac:spMkLst>
            <pc:docMk/>
            <pc:sldMk cId="3911499223" sldId="283"/>
            <ac:spMk id="18" creationId="{0E1D0830-C116-B3C2-75C0-7EED82BB6C19}"/>
          </ac:spMkLst>
        </pc:spChg>
        <pc:spChg chg="mod">
          <ac:chgData name="규태 김" userId="31d48ecdf4f8cb9b" providerId="LiveId" clId="{724F0F1C-3905-45A1-9FD1-58DC870C9D13}" dt="2025-10-09T12:58:38.817" v="4989"/>
          <ac:spMkLst>
            <pc:docMk/>
            <pc:sldMk cId="3911499223" sldId="283"/>
            <ac:spMk id="21" creationId="{0B22D447-16AF-5368-79C2-9EBCF2BAAB0B}"/>
          </ac:spMkLst>
        </pc:spChg>
      </pc:sldChg>
      <pc:sldChg chg="add del setBg">
        <pc:chgData name="규태 김" userId="31d48ecdf4f8cb9b" providerId="LiveId" clId="{724F0F1C-3905-45A1-9FD1-58DC870C9D13}" dt="2025-09-16T16:59:07.366" v="2240"/>
        <pc:sldMkLst>
          <pc:docMk/>
          <pc:sldMk cId="950207093" sldId="284"/>
        </pc:sldMkLst>
      </pc:sldChg>
      <pc:sldChg chg="addSp delSp modSp add mod">
        <pc:chgData name="규태 김" userId="31d48ecdf4f8cb9b" providerId="LiveId" clId="{724F0F1C-3905-45A1-9FD1-58DC870C9D13}" dt="2025-10-09T13:01:13.500" v="5030" actId="1036"/>
        <pc:sldMkLst>
          <pc:docMk/>
          <pc:sldMk cId="1261155874" sldId="284"/>
        </pc:sldMkLst>
        <pc:spChg chg="mod">
          <ac:chgData name="규태 김" userId="31d48ecdf4f8cb9b" providerId="LiveId" clId="{724F0F1C-3905-45A1-9FD1-58DC870C9D13}" dt="2025-10-09T13:01:13.500" v="5030" actId="1036"/>
          <ac:spMkLst>
            <pc:docMk/>
            <pc:sldMk cId="1261155874" sldId="284"/>
            <ac:spMk id="9" creationId="{E53C1C14-4EF0-576A-A15D-23A8FD0A46B1}"/>
          </ac:spMkLst>
        </pc:spChg>
        <pc:spChg chg="mod">
          <ac:chgData name="규태 김" userId="31d48ecdf4f8cb9b" providerId="LiveId" clId="{724F0F1C-3905-45A1-9FD1-58DC870C9D13}" dt="2025-10-09T13:00:40.968" v="5021" actId="1076"/>
          <ac:spMkLst>
            <pc:docMk/>
            <pc:sldMk cId="1261155874" sldId="284"/>
            <ac:spMk id="13" creationId="{10274FE6-DC27-B50B-0039-7B17BDF0E469}"/>
          </ac:spMkLst>
        </pc:spChg>
        <pc:spChg chg="mod">
          <ac:chgData name="규태 김" userId="31d48ecdf4f8cb9b" providerId="LiveId" clId="{724F0F1C-3905-45A1-9FD1-58DC870C9D13}" dt="2025-10-09T13:00:11.458" v="5017" actId="20577"/>
          <ac:spMkLst>
            <pc:docMk/>
            <pc:sldMk cId="1261155874" sldId="284"/>
            <ac:spMk id="14" creationId="{0E94C15F-C0CE-DB93-FA10-A92FE551AE6D}"/>
          </ac:spMkLst>
        </pc:spChg>
        <pc:spChg chg="mod">
          <ac:chgData name="규태 김" userId="31d48ecdf4f8cb9b" providerId="LiveId" clId="{724F0F1C-3905-45A1-9FD1-58DC870C9D13}" dt="2025-10-09T13:00:07.172" v="5011" actId="20577"/>
          <ac:spMkLst>
            <pc:docMk/>
            <pc:sldMk cId="1261155874" sldId="284"/>
            <ac:spMk id="15" creationId="{1206F009-3235-259C-7D72-C1EEF581E089}"/>
          </ac:spMkLst>
        </pc:spChg>
        <pc:spChg chg="mod">
          <ac:chgData name="규태 김" userId="31d48ecdf4f8cb9b" providerId="LiveId" clId="{724F0F1C-3905-45A1-9FD1-58DC870C9D13}" dt="2025-10-09T12:30:10.445" v="4533"/>
          <ac:spMkLst>
            <pc:docMk/>
            <pc:sldMk cId="1261155874" sldId="284"/>
            <ac:spMk id="16" creationId="{CA36B52B-6C8D-2232-1885-C80D1E23E378}"/>
          </ac:spMkLst>
        </pc:spChg>
        <pc:spChg chg="mod">
          <ac:chgData name="규태 김" userId="31d48ecdf4f8cb9b" providerId="LiveId" clId="{724F0F1C-3905-45A1-9FD1-58DC870C9D13}" dt="2025-10-09T12:59:56.965" v="5009" actId="1038"/>
          <ac:spMkLst>
            <pc:docMk/>
            <pc:sldMk cId="1261155874" sldId="284"/>
            <ac:spMk id="18" creationId="{F05B9D35-F5A6-B99A-1E25-554C96760C5D}"/>
          </ac:spMkLst>
        </pc:spChg>
        <pc:spChg chg="mod">
          <ac:chgData name="규태 김" userId="31d48ecdf4f8cb9b" providerId="LiveId" clId="{724F0F1C-3905-45A1-9FD1-58DC870C9D13}" dt="2025-10-09T13:01:08.713" v="5025"/>
          <ac:spMkLst>
            <pc:docMk/>
            <pc:sldMk cId="1261155874" sldId="284"/>
            <ac:spMk id="21" creationId="{47DAD58D-032B-1ABC-AFDD-9AE5AA1A5BB6}"/>
          </ac:spMkLst>
        </pc:spChg>
        <pc:spChg chg="mod">
          <ac:chgData name="규태 김" userId="31d48ecdf4f8cb9b" providerId="LiveId" clId="{724F0F1C-3905-45A1-9FD1-58DC870C9D13}" dt="2025-10-09T13:01:13.500" v="5030" actId="1036"/>
          <ac:spMkLst>
            <pc:docMk/>
            <pc:sldMk cId="1261155874" sldId="284"/>
            <ac:spMk id="27" creationId="{F5F51157-5EEE-DC8B-10D3-DE9B92944BB6}"/>
          </ac:spMkLst>
        </pc:spChg>
        <pc:picChg chg="mod">
          <ac:chgData name="규태 김" userId="31d48ecdf4f8cb9b" providerId="LiveId" clId="{724F0F1C-3905-45A1-9FD1-58DC870C9D13}" dt="2025-09-16T17:29:09.188" v="2608" actId="1038"/>
          <ac:picMkLst>
            <pc:docMk/>
            <pc:sldMk cId="1261155874" sldId="284"/>
            <ac:picMk id="19" creationId="{43859C57-594F-8ADA-2B3F-31E36C569D9D}"/>
          </ac:picMkLst>
        </pc:picChg>
        <pc:picChg chg="mod">
          <ac:chgData name="규태 김" userId="31d48ecdf4f8cb9b" providerId="LiveId" clId="{724F0F1C-3905-45A1-9FD1-58DC870C9D13}" dt="2025-10-09T13:01:13.500" v="5030" actId="1036"/>
          <ac:picMkLst>
            <pc:docMk/>
            <pc:sldMk cId="1261155874" sldId="284"/>
            <ac:picMk id="26" creationId="{1877AA52-28DB-6204-015A-C11272AFB1E3}"/>
          </ac:picMkLst>
        </pc:picChg>
      </pc:sldChg>
      <pc:sldChg chg="add del">
        <pc:chgData name="규태 김" userId="31d48ecdf4f8cb9b" providerId="LiveId" clId="{724F0F1C-3905-45A1-9FD1-58DC870C9D13}" dt="2025-09-16T17:20:52.673" v="2509" actId="47"/>
        <pc:sldMkLst>
          <pc:docMk/>
          <pc:sldMk cId="1652027669" sldId="284"/>
        </pc:sldMkLst>
      </pc:sldChg>
      <pc:sldChg chg="add del setBg">
        <pc:chgData name="규태 김" userId="31d48ecdf4f8cb9b" providerId="LiveId" clId="{724F0F1C-3905-45A1-9FD1-58DC870C9D13}" dt="2025-09-16T17:28:02.237" v="2580"/>
        <pc:sldMkLst>
          <pc:docMk/>
          <pc:sldMk cId="3296389114" sldId="284"/>
        </pc:sldMkLst>
      </pc:sldChg>
      <pc:sldChg chg="add del">
        <pc:chgData name="규태 김" userId="31d48ecdf4f8cb9b" providerId="LiveId" clId="{724F0F1C-3905-45A1-9FD1-58DC870C9D13}" dt="2025-09-16T17:20:53.497" v="2510" actId="47"/>
        <pc:sldMkLst>
          <pc:docMk/>
          <pc:sldMk cId="102792112" sldId="285"/>
        </pc:sldMkLst>
      </pc:sldChg>
      <pc:sldChg chg="add del setBg">
        <pc:chgData name="규태 김" userId="31d48ecdf4f8cb9b" providerId="LiveId" clId="{724F0F1C-3905-45A1-9FD1-58DC870C9D13}" dt="2025-09-16T17:31:28.078" v="2627"/>
        <pc:sldMkLst>
          <pc:docMk/>
          <pc:sldMk cId="233508757" sldId="285"/>
        </pc:sldMkLst>
      </pc:sldChg>
      <pc:sldChg chg="add del setBg">
        <pc:chgData name="규태 김" userId="31d48ecdf4f8cb9b" providerId="LiveId" clId="{724F0F1C-3905-45A1-9FD1-58DC870C9D13}" dt="2025-09-16T16:59:25.665" v="2243"/>
        <pc:sldMkLst>
          <pc:docMk/>
          <pc:sldMk cId="594665813" sldId="285"/>
        </pc:sldMkLst>
      </pc:sldChg>
      <pc:sldChg chg="addSp delSp modSp add mod">
        <pc:chgData name="규태 김" userId="31d48ecdf4f8cb9b" providerId="LiveId" clId="{724F0F1C-3905-45A1-9FD1-58DC870C9D13}" dt="2025-10-09T13:03:47.017" v="5067" actId="1036"/>
        <pc:sldMkLst>
          <pc:docMk/>
          <pc:sldMk cId="2309255265" sldId="285"/>
        </pc:sldMkLst>
        <pc:spChg chg="mod">
          <ac:chgData name="규태 김" userId="31d48ecdf4f8cb9b" providerId="LiveId" clId="{724F0F1C-3905-45A1-9FD1-58DC870C9D13}" dt="2025-10-09T13:03:47.017" v="5067" actId="1036"/>
          <ac:spMkLst>
            <pc:docMk/>
            <pc:sldMk cId="2309255265" sldId="285"/>
            <ac:spMk id="9" creationId="{C064D58E-E2D6-2B08-AD24-7FA05254B48A}"/>
          </ac:spMkLst>
        </pc:spChg>
        <pc:spChg chg="mod">
          <ac:chgData name="규태 김" userId="31d48ecdf4f8cb9b" providerId="LiveId" clId="{724F0F1C-3905-45A1-9FD1-58DC870C9D13}" dt="2025-10-09T13:02:53.895" v="5046"/>
          <ac:spMkLst>
            <pc:docMk/>
            <pc:sldMk cId="2309255265" sldId="285"/>
            <ac:spMk id="13" creationId="{5A9B2B9B-81FA-A1A9-D08D-C831478FE398}"/>
          </ac:spMkLst>
        </pc:spChg>
        <pc:spChg chg="mod">
          <ac:chgData name="규태 김" userId="31d48ecdf4f8cb9b" providerId="LiveId" clId="{724F0F1C-3905-45A1-9FD1-58DC870C9D13}" dt="2025-10-09T13:03:31.249" v="5060" actId="20577"/>
          <ac:spMkLst>
            <pc:docMk/>
            <pc:sldMk cId="2309255265" sldId="285"/>
            <ac:spMk id="14" creationId="{FB6905BB-09E2-8AB4-8584-245BDEC9ADFC}"/>
          </ac:spMkLst>
        </pc:spChg>
        <pc:spChg chg="mod">
          <ac:chgData name="규태 김" userId="31d48ecdf4f8cb9b" providerId="LiveId" clId="{724F0F1C-3905-45A1-9FD1-58DC870C9D13}" dt="2025-10-09T13:03:24.475" v="5050" actId="20577"/>
          <ac:spMkLst>
            <pc:docMk/>
            <pc:sldMk cId="2309255265" sldId="285"/>
            <ac:spMk id="15" creationId="{50FAE088-B323-F214-B24A-10C32A9ED00B}"/>
          </ac:spMkLst>
        </pc:spChg>
        <pc:spChg chg="mod">
          <ac:chgData name="규태 김" userId="31d48ecdf4f8cb9b" providerId="LiveId" clId="{724F0F1C-3905-45A1-9FD1-58DC870C9D13}" dt="2025-10-09T12:31:31.771" v="4537"/>
          <ac:spMkLst>
            <pc:docMk/>
            <pc:sldMk cId="2309255265" sldId="285"/>
            <ac:spMk id="16" creationId="{1365AB68-7F67-6A92-B2CD-8F4F53C060B2}"/>
          </ac:spMkLst>
        </pc:spChg>
        <pc:spChg chg="mod">
          <ac:chgData name="규태 김" userId="31d48ecdf4f8cb9b" providerId="LiveId" clId="{724F0F1C-3905-45A1-9FD1-58DC870C9D13}" dt="2025-10-09T13:02:38.407" v="5044" actId="1037"/>
          <ac:spMkLst>
            <pc:docMk/>
            <pc:sldMk cId="2309255265" sldId="285"/>
            <ac:spMk id="18" creationId="{C3C06DF4-BE52-9C3D-7FC1-1913A8E712EC}"/>
          </ac:spMkLst>
        </pc:spChg>
        <pc:spChg chg="mod">
          <ac:chgData name="규태 김" userId="31d48ecdf4f8cb9b" providerId="LiveId" clId="{724F0F1C-3905-45A1-9FD1-58DC870C9D13}" dt="2025-10-09T13:03:42.148" v="5062"/>
          <ac:spMkLst>
            <pc:docMk/>
            <pc:sldMk cId="2309255265" sldId="285"/>
            <ac:spMk id="21" creationId="{9253E96B-7313-0A4B-95A3-88254A32BCA6}"/>
          </ac:spMkLst>
        </pc:spChg>
        <pc:spChg chg="mod">
          <ac:chgData name="규태 김" userId="31d48ecdf4f8cb9b" providerId="LiveId" clId="{724F0F1C-3905-45A1-9FD1-58DC870C9D13}" dt="2025-10-09T13:03:47.017" v="5067" actId="1036"/>
          <ac:spMkLst>
            <pc:docMk/>
            <pc:sldMk cId="2309255265" sldId="285"/>
            <ac:spMk id="27" creationId="{BAE50EA5-FC1C-EBA5-9C99-1023A81A2CA2}"/>
          </ac:spMkLst>
        </pc:spChg>
        <pc:picChg chg="mod">
          <ac:chgData name="규태 김" userId="31d48ecdf4f8cb9b" providerId="LiveId" clId="{724F0F1C-3905-45A1-9FD1-58DC870C9D13}" dt="2025-10-09T13:03:47.017" v="5067" actId="1036"/>
          <ac:picMkLst>
            <pc:docMk/>
            <pc:sldMk cId="2309255265" sldId="285"/>
            <ac:picMk id="26" creationId="{EF636F9E-E0BF-D755-BF9C-99D2F1CE332A}"/>
          </ac:picMkLst>
        </pc:picChg>
      </pc:sldChg>
      <pc:sldChg chg="add del setBg">
        <pc:chgData name="규태 김" userId="31d48ecdf4f8cb9b" providerId="LiveId" clId="{724F0F1C-3905-45A1-9FD1-58DC870C9D13}" dt="2025-09-17T06:18:16.707" v="2698"/>
        <pc:sldMkLst>
          <pc:docMk/>
          <pc:sldMk cId="3028325777" sldId="286"/>
        </pc:sldMkLst>
      </pc:sldChg>
      <pc:sldChg chg="addSp delSp modSp add mod">
        <pc:chgData name="규태 김" userId="31d48ecdf4f8cb9b" providerId="LiveId" clId="{724F0F1C-3905-45A1-9FD1-58DC870C9D13}" dt="2025-10-10T12:44:32.049" v="5868" actId="1035"/>
        <pc:sldMkLst>
          <pc:docMk/>
          <pc:sldMk cId="3368274789" sldId="286"/>
        </pc:sldMkLst>
        <pc:spChg chg="mod">
          <ac:chgData name="규태 김" userId="31d48ecdf4f8cb9b" providerId="LiveId" clId="{724F0F1C-3905-45A1-9FD1-58DC870C9D13}" dt="2025-10-09T12:40:44.833" v="4689"/>
          <ac:spMkLst>
            <pc:docMk/>
            <pc:sldMk cId="3368274789" sldId="286"/>
            <ac:spMk id="23" creationId="{B32E264C-9B5C-0B0C-82D0-B9CB5C3EBF64}"/>
          </ac:spMkLst>
        </pc:spChg>
        <pc:picChg chg="mod">
          <ac:chgData name="규태 김" userId="31d48ecdf4f8cb9b" providerId="LiveId" clId="{724F0F1C-3905-45A1-9FD1-58DC870C9D13}" dt="2025-10-10T12:43:10.657" v="5825" actId="1036"/>
          <ac:picMkLst>
            <pc:docMk/>
            <pc:sldMk cId="3368274789" sldId="286"/>
            <ac:picMk id="4" creationId="{9B1B9BFF-5CF3-7674-D121-EA4D13A09D60}"/>
          </ac:picMkLst>
        </pc:picChg>
        <pc:picChg chg="mod">
          <ac:chgData name="규태 김" userId="31d48ecdf4f8cb9b" providerId="LiveId" clId="{724F0F1C-3905-45A1-9FD1-58DC870C9D13}" dt="2025-10-10T12:44:32.049" v="5868" actId="1035"/>
          <ac:picMkLst>
            <pc:docMk/>
            <pc:sldMk cId="3368274789" sldId="286"/>
            <ac:picMk id="5" creationId="{51492861-E1CE-798B-FFFB-DFC2A32A3452}"/>
          </ac:picMkLst>
        </pc:picChg>
        <pc:picChg chg="mod">
          <ac:chgData name="규태 김" userId="31d48ecdf4f8cb9b" providerId="LiveId" clId="{724F0F1C-3905-45A1-9FD1-58DC870C9D13}" dt="2025-10-10T12:41:43.704" v="5788" actId="1036"/>
          <ac:picMkLst>
            <pc:docMk/>
            <pc:sldMk cId="3368274789" sldId="286"/>
            <ac:picMk id="6" creationId="{B3E8CD18-1EB1-8644-24B7-404DDEDFEFA2}"/>
          </ac:picMkLst>
        </pc:picChg>
        <pc:picChg chg="add del mod modCrop">
          <ac:chgData name="규태 김" userId="31d48ecdf4f8cb9b" providerId="LiveId" clId="{724F0F1C-3905-45A1-9FD1-58DC870C9D13}" dt="2025-10-10T07:09:05.516" v="5224" actId="478"/>
          <ac:picMkLst>
            <pc:docMk/>
            <pc:sldMk cId="3368274789" sldId="286"/>
            <ac:picMk id="8" creationId="{E1AD181A-3BBE-1B29-CD07-08784765545F}"/>
          </ac:picMkLst>
        </pc:picChg>
        <pc:picChg chg="add del mod modCrop">
          <ac:chgData name="규태 김" userId="31d48ecdf4f8cb9b" providerId="LiveId" clId="{724F0F1C-3905-45A1-9FD1-58DC870C9D13}" dt="2025-10-10T07:09:05.516" v="5224" actId="478"/>
          <ac:picMkLst>
            <pc:docMk/>
            <pc:sldMk cId="3368274789" sldId="286"/>
            <ac:picMk id="9" creationId="{3B95E024-81FB-57E7-A5C3-93DE3AF68873}"/>
          </ac:picMkLst>
        </pc:picChg>
        <pc:picChg chg="add del mod modCrop">
          <ac:chgData name="규태 김" userId="31d48ecdf4f8cb9b" providerId="LiveId" clId="{724F0F1C-3905-45A1-9FD1-58DC870C9D13}" dt="2025-10-10T12:44:16.104" v="5850" actId="1036"/>
          <ac:picMkLst>
            <pc:docMk/>
            <pc:sldMk cId="3368274789" sldId="286"/>
            <ac:picMk id="10" creationId="{FA9F73F8-7A7A-BC24-873D-65318607D833}"/>
          </ac:picMkLst>
        </pc:picChg>
        <pc:picChg chg="add mod ord">
          <ac:chgData name="규태 김" userId="31d48ecdf4f8cb9b" providerId="LiveId" clId="{724F0F1C-3905-45A1-9FD1-58DC870C9D13}" dt="2025-10-10T12:41:23.158" v="5771" actId="1035"/>
          <ac:picMkLst>
            <pc:docMk/>
            <pc:sldMk cId="3368274789" sldId="286"/>
            <ac:picMk id="11" creationId="{CF64EC56-C386-918E-DA9D-7A534652D70C}"/>
          </ac:picMkLst>
        </pc:picChg>
        <pc:picChg chg="add mod">
          <ac:chgData name="규태 김" userId="31d48ecdf4f8cb9b" providerId="LiveId" clId="{724F0F1C-3905-45A1-9FD1-58DC870C9D13}" dt="2025-10-10T12:41:35.885" v="5772" actId="14100"/>
          <ac:picMkLst>
            <pc:docMk/>
            <pc:sldMk cId="3368274789" sldId="286"/>
            <ac:picMk id="12" creationId="{7017EC89-1354-9E7F-3493-59BE7F4B290E}"/>
          </ac:picMkLst>
        </pc:picChg>
        <pc:picChg chg="add mod">
          <ac:chgData name="규태 김" userId="31d48ecdf4f8cb9b" providerId="LiveId" clId="{724F0F1C-3905-45A1-9FD1-58DC870C9D13}" dt="2025-10-10T12:41:23.158" v="5771" actId="1035"/>
          <ac:picMkLst>
            <pc:docMk/>
            <pc:sldMk cId="3368274789" sldId="286"/>
            <ac:picMk id="13" creationId="{EEFD1C57-3E2B-5FDF-2E9F-070A8CBDF8B2}"/>
          </ac:picMkLst>
        </pc:picChg>
        <pc:picChg chg="add mod">
          <ac:chgData name="규태 김" userId="31d48ecdf4f8cb9b" providerId="LiveId" clId="{724F0F1C-3905-45A1-9FD1-58DC870C9D13}" dt="2025-10-10T12:41:23.158" v="5771" actId="1035"/>
          <ac:picMkLst>
            <pc:docMk/>
            <pc:sldMk cId="3368274789" sldId="286"/>
            <ac:picMk id="14" creationId="{59A11BC9-7B26-6B37-05A3-C66DB17E7F40}"/>
          </ac:picMkLst>
        </pc:picChg>
        <pc:picChg chg="add mod">
          <ac:chgData name="규태 김" userId="31d48ecdf4f8cb9b" providerId="LiveId" clId="{724F0F1C-3905-45A1-9FD1-58DC870C9D13}" dt="2025-10-10T12:41:23.158" v="5771" actId="1035"/>
          <ac:picMkLst>
            <pc:docMk/>
            <pc:sldMk cId="3368274789" sldId="286"/>
            <ac:picMk id="15" creationId="{5583DA44-73A1-ABAC-81EC-486D2420E6DE}"/>
          </ac:picMkLst>
        </pc:picChg>
        <pc:picChg chg="add mod">
          <ac:chgData name="규태 김" userId="31d48ecdf4f8cb9b" providerId="LiveId" clId="{724F0F1C-3905-45A1-9FD1-58DC870C9D13}" dt="2025-10-10T12:41:23.158" v="5771" actId="1035"/>
          <ac:picMkLst>
            <pc:docMk/>
            <pc:sldMk cId="3368274789" sldId="286"/>
            <ac:picMk id="16" creationId="{F4BA7AB8-E0D2-5156-228D-026108CAE5CE}"/>
          </ac:picMkLst>
        </pc:picChg>
        <pc:picChg chg="add mod">
          <ac:chgData name="규태 김" userId="31d48ecdf4f8cb9b" providerId="LiveId" clId="{724F0F1C-3905-45A1-9FD1-58DC870C9D13}" dt="2025-10-10T12:41:23.158" v="5771" actId="1035"/>
          <ac:picMkLst>
            <pc:docMk/>
            <pc:sldMk cId="3368274789" sldId="286"/>
            <ac:picMk id="17" creationId="{1771B04A-5E50-682D-23E5-E176FF333759}"/>
          </ac:picMkLst>
        </pc:picChg>
        <pc:picChg chg="add mod">
          <ac:chgData name="규태 김" userId="31d48ecdf4f8cb9b" providerId="LiveId" clId="{724F0F1C-3905-45A1-9FD1-58DC870C9D13}" dt="2025-10-10T12:41:23.158" v="5771" actId="1035"/>
          <ac:picMkLst>
            <pc:docMk/>
            <pc:sldMk cId="3368274789" sldId="286"/>
            <ac:picMk id="18" creationId="{1429ECC1-1E7D-49DE-53DF-8B0F80C895D8}"/>
          </ac:picMkLst>
        </pc:picChg>
        <pc:picChg chg="add del mod ord modCrop">
          <ac:chgData name="규태 김" userId="31d48ecdf4f8cb9b" providerId="LiveId" clId="{724F0F1C-3905-45A1-9FD1-58DC870C9D13}" dt="2025-10-10T12:43:16.985" v="5827" actId="1036"/>
          <ac:picMkLst>
            <pc:docMk/>
            <pc:sldMk cId="3368274789" sldId="286"/>
            <ac:picMk id="20" creationId="{A81FCF6D-E390-46A2-96A5-563327706F8A}"/>
          </ac:picMkLst>
        </pc:picChg>
        <pc:picChg chg="add mod">
          <ac:chgData name="규태 김" userId="31d48ecdf4f8cb9b" providerId="LiveId" clId="{724F0F1C-3905-45A1-9FD1-58DC870C9D13}" dt="2025-10-10T12:43:16.985" v="5827" actId="1036"/>
          <ac:picMkLst>
            <pc:docMk/>
            <pc:sldMk cId="3368274789" sldId="286"/>
            <ac:picMk id="21" creationId="{411EBE8B-F4D3-F0D1-3B86-A015C5C39091}"/>
          </ac:picMkLst>
        </pc:picChg>
        <pc:picChg chg="add mod">
          <ac:chgData name="규태 김" userId="31d48ecdf4f8cb9b" providerId="LiveId" clId="{724F0F1C-3905-45A1-9FD1-58DC870C9D13}" dt="2025-10-10T12:43:16.985" v="5827" actId="1036"/>
          <ac:picMkLst>
            <pc:docMk/>
            <pc:sldMk cId="3368274789" sldId="286"/>
            <ac:picMk id="22" creationId="{7C8F2090-973E-3315-0412-9534F1A36196}"/>
          </ac:picMkLst>
        </pc:picChg>
        <pc:picChg chg="add mod">
          <ac:chgData name="규태 김" userId="31d48ecdf4f8cb9b" providerId="LiveId" clId="{724F0F1C-3905-45A1-9FD1-58DC870C9D13}" dt="2025-10-10T12:43:16.985" v="5827" actId="1036"/>
          <ac:picMkLst>
            <pc:docMk/>
            <pc:sldMk cId="3368274789" sldId="286"/>
            <ac:picMk id="24" creationId="{717AB142-4AD1-2593-3CB3-049A246A3095}"/>
          </ac:picMkLst>
        </pc:picChg>
        <pc:picChg chg="add mod">
          <ac:chgData name="규태 김" userId="31d48ecdf4f8cb9b" providerId="LiveId" clId="{724F0F1C-3905-45A1-9FD1-58DC870C9D13}" dt="2025-10-10T12:43:16.985" v="5827" actId="1036"/>
          <ac:picMkLst>
            <pc:docMk/>
            <pc:sldMk cId="3368274789" sldId="286"/>
            <ac:picMk id="25" creationId="{06FAABCE-8670-FCAD-BD7E-BC332AB810EE}"/>
          </ac:picMkLst>
        </pc:picChg>
        <pc:picChg chg="add mod">
          <ac:chgData name="규태 김" userId="31d48ecdf4f8cb9b" providerId="LiveId" clId="{724F0F1C-3905-45A1-9FD1-58DC870C9D13}" dt="2025-10-10T12:43:16.985" v="5827" actId="1036"/>
          <ac:picMkLst>
            <pc:docMk/>
            <pc:sldMk cId="3368274789" sldId="286"/>
            <ac:picMk id="26" creationId="{B9DA5C7E-D0AF-554A-8095-9431B6033AD7}"/>
          </ac:picMkLst>
        </pc:picChg>
        <pc:picChg chg="add mod">
          <ac:chgData name="규태 김" userId="31d48ecdf4f8cb9b" providerId="LiveId" clId="{724F0F1C-3905-45A1-9FD1-58DC870C9D13}" dt="2025-10-10T12:43:16.985" v="5827" actId="1036"/>
          <ac:picMkLst>
            <pc:docMk/>
            <pc:sldMk cId="3368274789" sldId="286"/>
            <ac:picMk id="27" creationId="{CBCCA973-D6F5-95B0-FAB5-F3961E33401D}"/>
          </ac:picMkLst>
        </pc:picChg>
        <pc:picChg chg="add mod">
          <ac:chgData name="규태 김" userId="31d48ecdf4f8cb9b" providerId="LiveId" clId="{724F0F1C-3905-45A1-9FD1-58DC870C9D13}" dt="2025-10-10T12:43:16.985" v="5827" actId="1036"/>
          <ac:picMkLst>
            <pc:docMk/>
            <pc:sldMk cId="3368274789" sldId="286"/>
            <ac:picMk id="28" creationId="{2C485B70-6657-B25F-9B6F-8721E7933335}"/>
          </ac:picMkLst>
        </pc:picChg>
        <pc:picChg chg="add mod">
          <ac:chgData name="규태 김" userId="31d48ecdf4f8cb9b" providerId="LiveId" clId="{724F0F1C-3905-45A1-9FD1-58DC870C9D13}" dt="2025-10-10T12:43:16.985" v="5827" actId="1036"/>
          <ac:picMkLst>
            <pc:docMk/>
            <pc:sldMk cId="3368274789" sldId="286"/>
            <ac:picMk id="29" creationId="{A5CB1D5A-FF82-9211-677C-59C8AFC6BD19}"/>
          </ac:picMkLst>
        </pc:picChg>
        <pc:picChg chg="add mod modCrop">
          <ac:chgData name="규태 김" userId="31d48ecdf4f8cb9b" providerId="LiveId" clId="{724F0F1C-3905-45A1-9FD1-58DC870C9D13}" dt="2025-10-10T12:44:16.104" v="5850" actId="1036"/>
          <ac:picMkLst>
            <pc:docMk/>
            <pc:sldMk cId="3368274789" sldId="286"/>
            <ac:picMk id="31" creationId="{A91D6713-2E62-5DE2-971D-9F4084B6C281}"/>
          </ac:picMkLst>
        </pc:picChg>
        <pc:picChg chg="add mod modCrop">
          <ac:chgData name="규태 김" userId="31d48ecdf4f8cb9b" providerId="LiveId" clId="{724F0F1C-3905-45A1-9FD1-58DC870C9D13}" dt="2025-10-10T12:41:23.158" v="5771" actId="1035"/>
          <ac:picMkLst>
            <pc:docMk/>
            <pc:sldMk cId="3368274789" sldId="286"/>
            <ac:picMk id="33" creationId="{7CFE3BA9-1CAC-BE99-57DD-834E2BB91FC6}"/>
          </ac:picMkLst>
        </pc:picChg>
        <pc:picChg chg="add mod modCrop">
          <ac:chgData name="규태 김" userId="31d48ecdf4f8cb9b" providerId="LiveId" clId="{724F0F1C-3905-45A1-9FD1-58DC870C9D13}" dt="2025-10-10T12:43:16.985" v="5827" actId="1036"/>
          <ac:picMkLst>
            <pc:docMk/>
            <pc:sldMk cId="3368274789" sldId="286"/>
            <ac:picMk id="35" creationId="{4365DC88-A662-2CCF-C1DA-A04FB64181CC}"/>
          </ac:picMkLst>
        </pc:picChg>
        <pc:picChg chg="add mod modCrop">
          <ac:chgData name="규태 김" userId="31d48ecdf4f8cb9b" providerId="LiveId" clId="{724F0F1C-3905-45A1-9FD1-58DC870C9D13}" dt="2025-10-10T12:44:16.104" v="5850" actId="1036"/>
          <ac:picMkLst>
            <pc:docMk/>
            <pc:sldMk cId="3368274789" sldId="286"/>
            <ac:picMk id="37" creationId="{4A458868-B8D9-856E-489C-B768C6506E8D}"/>
          </ac:picMkLst>
        </pc:picChg>
        <pc:picChg chg="del">
          <ac:chgData name="규태 김" userId="31d48ecdf4f8cb9b" providerId="LiveId" clId="{724F0F1C-3905-45A1-9FD1-58DC870C9D13}" dt="2025-10-10T07:09:05.516" v="5224" actId="478"/>
          <ac:picMkLst>
            <pc:docMk/>
            <pc:sldMk cId="3368274789" sldId="286"/>
            <ac:picMk id="47" creationId="{C7D6863B-7728-DD0A-E08A-38C476FCDB02}"/>
          </ac:picMkLst>
        </pc:picChg>
        <pc:picChg chg="del mod">
          <ac:chgData name="규태 김" userId="31d48ecdf4f8cb9b" providerId="LiveId" clId="{724F0F1C-3905-45A1-9FD1-58DC870C9D13}" dt="2025-10-10T07:09:05.516" v="5224" actId="478"/>
          <ac:picMkLst>
            <pc:docMk/>
            <pc:sldMk cId="3368274789" sldId="286"/>
            <ac:picMk id="48" creationId="{34BEA32E-BCEB-49DE-1707-064E58F8F637}"/>
          </ac:picMkLst>
        </pc:picChg>
        <pc:picChg chg="del mod">
          <ac:chgData name="규태 김" userId="31d48ecdf4f8cb9b" providerId="LiveId" clId="{724F0F1C-3905-45A1-9FD1-58DC870C9D13}" dt="2025-10-10T07:09:05.516" v="5224" actId="478"/>
          <ac:picMkLst>
            <pc:docMk/>
            <pc:sldMk cId="3368274789" sldId="286"/>
            <ac:picMk id="49" creationId="{C9FF8A51-6FD3-C14F-3396-4719F4E1DE59}"/>
          </ac:picMkLst>
        </pc:picChg>
        <pc:picChg chg="del mod">
          <ac:chgData name="규태 김" userId="31d48ecdf4f8cb9b" providerId="LiveId" clId="{724F0F1C-3905-45A1-9FD1-58DC870C9D13}" dt="2025-10-10T07:09:05.516" v="5224" actId="478"/>
          <ac:picMkLst>
            <pc:docMk/>
            <pc:sldMk cId="3368274789" sldId="286"/>
            <ac:picMk id="50" creationId="{85DDCB9F-9E4D-442F-E0F9-BDED7166349F}"/>
          </ac:picMkLst>
        </pc:picChg>
        <pc:picChg chg="del">
          <ac:chgData name="규태 김" userId="31d48ecdf4f8cb9b" providerId="LiveId" clId="{724F0F1C-3905-45A1-9FD1-58DC870C9D13}" dt="2025-10-10T07:09:05.516" v="5224" actId="478"/>
          <ac:picMkLst>
            <pc:docMk/>
            <pc:sldMk cId="3368274789" sldId="286"/>
            <ac:picMk id="51" creationId="{925B5101-0149-0061-F1B4-13516AF307EE}"/>
          </ac:picMkLst>
        </pc:picChg>
        <pc:picChg chg="del mod">
          <ac:chgData name="규태 김" userId="31d48ecdf4f8cb9b" providerId="LiveId" clId="{724F0F1C-3905-45A1-9FD1-58DC870C9D13}" dt="2025-10-10T07:09:05.516" v="5224" actId="478"/>
          <ac:picMkLst>
            <pc:docMk/>
            <pc:sldMk cId="3368274789" sldId="286"/>
            <ac:picMk id="52" creationId="{6D50524A-017C-04B4-03B0-F7C56A24C4F6}"/>
          </ac:picMkLst>
        </pc:picChg>
        <pc:picChg chg="del mod">
          <ac:chgData name="규태 김" userId="31d48ecdf4f8cb9b" providerId="LiveId" clId="{724F0F1C-3905-45A1-9FD1-58DC870C9D13}" dt="2025-10-10T06:59:13.758" v="5189" actId="478"/>
          <ac:picMkLst>
            <pc:docMk/>
            <pc:sldMk cId="3368274789" sldId="286"/>
            <ac:picMk id="54" creationId="{DCB4A3C0-86F9-F481-F540-7AFD322DA00B}"/>
          </ac:picMkLst>
        </pc:picChg>
        <pc:picChg chg="del">
          <ac:chgData name="규태 김" userId="31d48ecdf4f8cb9b" providerId="LiveId" clId="{724F0F1C-3905-45A1-9FD1-58DC870C9D13}" dt="2025-10-10T06:59:13.758" v="5189" actId="478"/>
          <ac:picMkLst>
            <pc:docMk/>
            <pc:sldMk cId="3368274789" sldId="286"/>
            <ac:picMk id="55" creationId="{7D875831-2CAB-8DB9-45BA-BE131F9A014D}"/>
          </ac:picMkLst>
        </pc:picChg>
        <pc:picChg chg="del">
          <ac:chgData name="규태 김" userId="31d48ecdf4f8cb9b" providerId="LiveId" clId="{724F0F1C-3905-45A1-9FD1-58DC870C9D13}" dt="2025-10-10T06:59:13.758" v="5189" actId="478"/>
          <ac:picMkLst>
            <pc:docMk/>
            <pc:sldMk cId="3368274789" sldId="286"/>
            <ac:picMk id="56" creationId="{8819BA42-6795-E0B9-B2F4-9C7430AF5DE6}"/>
          </ac:picMkLst>
        </pc:picChg>
        <pc:picChg chg="del">
          <ac:chgData name="규태 김" userId="31d48ecdf4f8cb9b" providerId="LiveId" clId="{724F0F1C-3905-45A1-9FD1-58DC870C9D13}" dt="2025-10-10T06:59:13.758" v="5189" actId="478"/>
          <ac:picMkLst>
            <pc:docMk/>
            <pc:sldMk cId="3368274789" sldId="286"/>
            <ac:picMk id="57" creationId="{500CA4DB-B8E7-C984-0726-68A80661D643}"/>
          </ac:picMkLst>
        </pc:picChg>
        <pc:picChg chg="del">
          <ac:chgData name="규태 김" userId="31d48ecdf4f8cb9b" providerId="LiveId" clId="{724F0F1C-3905-45A1-9FD1-58DC870C9D13}" dt="2025-10-10T06:59:13.758" v="5189" actId="478"/>
          <ac:picMkLst>
            <pc:docMk/>
            <pc:sldMk cId="3368274789" sldId="286"/>
            <ac:picMk id="58" creationId="{370350FA-8CDA-E324-DF93-84F896BAC6B4}"/>
          </ac:picMkLst>
        </pc:picChg>
        <pc:picChg chg="del">
          <ac:chgData name="규태 김" userId="31d48ecdf4f8cb9b" providerId="LiveId" clId="{724F0F1C-3905-45A1-9FD1-58DC870C9D13}" dt="2025-10-10T06:59:13.758" v="5189" actId="478"/>
          <ac:picMkLst>
            <pc:docMk/>
            <pc:sldMk cId="3368274789" sldId="286"/>
            <ac:picMk id="59" creationId="{3E8FCD09-795C-6D14-2618-37DC38AA98C9}"/>
          </ac:picMkLst>
        </pc:picChg>
        <pc:picChg chg="del">
          <ac:chgData name="규태 김" userId="31d48ecdf4f8cb9b" providerId="LiveId" clId="{724F0F1C-3905-45A1-9FD1-58DC870C9D13}" dt="2025-10-10T06:59:13.758" v="5189" actId="478"/>
          <ac:picMkLst>
            <pc:docMk/>
            <pc:sldMk cId="3368274789" sldId="286"/>
            <ac:picMk id="60" creationId="{C2822A5B-E840-D1FD-1E68-181490486FD2}"/>
          </ac:picMkLst>
        </pc:picChg>
        <pc:picChg chg="mod">
          <ac:chgData name="규태 김" userId="31d48ecdf4f8cb9b" providerId="LiveId" clId="{724F0F1C-3905-45A1-9FD1-58DC870C9D13}" dt="2025-10-10T12:44:26.458" v="5851" actId="14100"/>
          <ac:picMkLst>
            <pc:docMk/>
            <pc:sldMk cId="3368274789" sldId="286"/>
            <ac:picMk id="61" creationId="{9590B4DA-BFB0-0B35-3B5D-C040B7D9A0DE}"/>
          </ac:picMkLst>
        </pc:picChg>
        <pc:picChg chg="mod">
          <ac:chgData name="규태 김" userId="31d48ecdf4f8cb9b" providerId="LiveId" clId="{724F0F1C-3905-45A1-9FD1-58DC870C9D13}" dt="2025-10-10T12:44:16.104" v="5850" actId="1036"/>
          <ac:picMkLst>
            <pc:docMk/>
            <pc:sldMk cId="3368274789" sldId="286"/>
            <ac:picMk id="62" creationId="{95653988-4868-91A7-5D5B-321D74462B38}"/>
          </ac:picMkLst>
        </pc:picChg>
        <pc:picChg chg="mod">
          <ac:chgData name="규태 김" userId="31d48ecdf4f8cb9b" providerId="LiveId" clId="{724F0F1C-3905-45A1-9FD1-58DC870C9D13}" dt="2025-10-10T12:44:16.104" v="5850" actId="1036"/>
          <ac:picMkLst>
            <pc:docMk/>
            <pc:sldMk cId="3368274789" sldId="286"/>
            <ac:picMk id="63" creationId="{F7AFB55D-EB64-5D2F-076E-9604D94ED0D6}"/>
          </ac:picMkLst>
        </pc:picChg>
        <pc:picChg chg="mod">
          <ac:chgData name="규태 김" userId="31d48ecdf4f8cb9b" providerId="LiveId" clId="{724F0F1C-3905-45A1-9FD1-58DC870C9D13}" dt="2025-10-10T12:44:16.104" v="5850" actId="1036"/>
          <ac:picMkLst>
            <pc:docMk/>
            <pc:sldMk cId="3368274789" sldId="286"/>
            <ac:picMk id="64" creationId="{5B42A6E2-E390-8A7A-8FFE-A03C804AB66A}"/>
          </ac:picMkLst>
        </pc:picChg>
        <pc:picChg chg="mod">
          <ac:chgData name="규태 김" userId="31d48ecdf4f8cb9b" providerId="LiveId" clId="{724F0F1C-3905-45A1-9FD1-58DC870C9D13}" dt="2025-10-10T12:44:16.104" v="5850" actId="1036"/>
          <ac:picMkLst>
            <pc:docMk/>
            <pc:sldMk cId="3368274789" sldId="286"/>
            <ac:picMk id="65" creationId="{6F5B064B-0911-A17B-A070-4F84A2104901}"/>
          </ac:picMkLst>
        </pc:picChg>
        <pc:picChg chg="mod">
          <ac:chgData name="규태 김" userId="31d48ecdf4f8cb9b" providerId="LiveId" clId="{724F0F1C-3905-45A1-9FD1-58DC870C9D13}" dt="2025-10-10T12:44:16.104" v="5850" actId="1036"/>
          <ac:picMkLst>
            <pc:docMk/>
            <pc:sldMk cId="3368274789" sldId="286"/>
            <ac:picMk id="66" creationId="{03B3088B-E9AB-F7CD-6716-E7EAD46A9826}"/>
          </ac:picMkLst>
        </pc:picChg>
      </pc:sldChg>
      <pc:sldChg chg="delSp modSp add del mod">
        <pc:chgData name="규태 김" userId="31d48ecdf4f8cb9b" providerId="LiveId" clId="{724F0F1C-3905-45A1-9FD1-58DC870C9D13}" dt="2025-09-17T06:48:27.438" v="2783" actId="47"/>
        <pc:sldMkLst>
          <pc:docMk/>
          <pc:sldMk cId="205629096" sldId="287"/>
        </pc:sldMkLst>
      </pc:sldChg>
      <pc:sldChg chg="add del setBg">
        <pc:chgData name="규태 김" userId="31d48ecdf4f8cb9b" providerId="LiveId" clId="{724F0F1C-3905-45A1-9FD1-58DC870C9D13}" dt="2025-09-17T06:46:47.722" v="2769"/>
        <pc:sldMkLst>
          <pc:docMk/>
          <pc:sldMk cId="515243078" sldId="287"/>
        </pc:sldMkLst>
      </pc:sldChg>
      <pc:sldChg chg="add del setBg">
        <pc:chgData name="규태 김" userId="31d48ecdf4f8cb9b" providerId="LiveId" clId="{724F0F1C-3905-45A1-9FD1-58DC870C9D13}" dt="2025-09-17T06:48:37.677" v="2785"/>
        <pc:sldMkLst>
          <pc:docMk/>
          <pc:sldMk cId="2519927175" sldId="287"/>
        </pc:sldMkLst>
      </pc:sldChg>
      <pc:sldChg chg="addSp delSp modSp add mod">
        <pc:chgData name="규태 김" userId="31d48ecdf4f8cb9b" providerId="LiveId" clId="{724F0F1C-3905-45A1-9FD1-58DC870C9D13}" dt="2025-10-10T07:24:20.036" v="5388" actId="732"/>
        <pc:sldMkLst>
          <pc:docMk/>
          <pc:sldMk cId="3885508729" sldId="287"/>
        </pc:sldMkLst>
        <pc:spChg chg="mod">
          <ac:chgData name="규태 김" userId="31d48ecdf4f8cb9b" providerId="LiveId" clId="{724F0F1C-3905-45A1-9FD1-58DC870C9D13}" dt="2025-10-09T12:43:48.363" v="4729"/>
          <ac:spMkLst>
            <pc:docMk/>
            <pc:sldMk cId="3885508729" sldId="287"/>
            <ac:spMk id="23" creationId="{D598C97B-2E7F-C6CA-657C-9AC16167B73A}"/>
          </ac:spMkLst>
        </pc:spChg>
        <pc:picChg chg="add mod ord modCrop">
          <ac:chgData name="규태 김" userId="31d48ecdf4f8cb9b" providerId="LiveId" clId="{724F0F1C-3905-45A1-9FD1-58DC870C9D13}" dt="2025-09-17T06:50:41.476" v="2807" actId="1076"/>
          <ac:picMkLst>
            <pc:docMk/>
            <pc:sldMk cId="3885508729" sldId="287"/>
            <ac:picMk id="8" creationId="{2AA9EE15-3F32-FFB5-3EB8-86372E80FA10}"/>
          </ac:picMkLst>
        </pc:picChg>
        <pc:picChg chg="add mod modCrop">
          <ac:chgData name="규태 김" userId="31d48ecdf4f8cb9b" providerId="LiveId" clId="{724F0F1C-3905-45A1-9FD1-58DC870C9D13}" dt="2025-10-10T07:20:08.731" v="5374" actId="732"/>
          <ac:picMkLst>
            <pc:docMk/>
            <pc:sldMk cId="3885508729" sldId="287"/>
            <ac:picMk id="9" creationId="{8D6511D5-EAA4-3981-B422-207556AFCAB4}"/>
          </ac:picMkLst>
        </pc:picChg>
        <pc:picChg chg="add mod modCrop">
          <ac:chgData name="규태 김" userId="31d48ecdf4f8cb9b" providerId="LiveId" clId="{724F0F1C-3905-45A1-9FD1-58DC870C9D13}" dt="2025-10-10T07:22:32.882" v="5380" actId="732"/>
          <ac:picMkLst>
            <pc:docMk/>
            <pc:sldMk cId="3885508729" sldId="287"/>
            <ac:picMk id="11" creationId="{B753CAAA-59FC-55D1-A51F-696765FEC900}"/>
          </ac:picMkLst>
        </pc:picChg>
        <pc:picChg chg="add mod modCrop">
          <ac:chgData name="규태 김" userId="31d48ecdf4f8cb9b" providerId="LiveId" clId="{724F0F1C-3905-45A1-9FD1-58DC870C9D13}" dt="2025-09-17T06:54:57.631" v="2823" actId="732"/>
          <ac:picMkLst>
            <pc:docMk/>
            <pc:sldMk cId="3885508729" sldId="287"/>
            <ac:picMk id="12" creationId="{490D8B05-0586-A0C9-0F5D-9614D2A9CE97}"/>
          </ac:picMkLst>
        </pc:picChg>
        <pc:picChg chg="add mod ord modCrop">
          <ac:chgData name="규태 김" userId="31d48ecdf4f8cb9b" providerId="LiveId" clId="{724F0F1C-3905-45A1-9FD1-58DC870C9D13}" dt="2025-09-17T06:57:35.159" v="2839" actId="732"/>
          <ac:picMkLst>
            <pc:docMk/>
            <pc:sldMk cId="3885508729" sldId="287"/>
            <ac:picMk id="14" creationId="{D89B0E03-61F8-0F9A-4952-1BCF7B61D901}"/>
          </ac:picMkLst>
        </pc:picChg>
        <pc:picChg chg="add mod">
          <ac:chgData name="규태 김" userId="31d48ecdf4f8cb9b" providerId="LiveId" clId="{724F0F1C-3905-45A1-9FD1-58DC870C9D13}" dt="2025-09-17T06:57:00.136" v="2834"/>
          <ac:picMkLst>
            <pc:docMk/>
            <pc:sldMk cId="3885508729" sldId="287"/>
            <ac:picMk id="15" creationId="{D399A40D-84A9-B758-5167-E1C3534E4317}"/>
          </ac:picMkLst>
        </pc:picChg>
        <pc:picChg chg="add mod">
          <ac:chgData name="규태 김" userId="31d48ecdf4f8cb9b" providerId="LiveId" clId="{724F0F1C-3905-45A1-9FD1-58DC870C9D13}" dt="2025-09-17T06:57:00.136" v="2834"/>
          <ac:picMkLst>
            <pc:docMk/>
            <pc:sldMk cId="3885508729" sldId="287"/>
            <ac:picMk id="16" creationId="{C3D9248D-05CA-4906-EEA5-1D9EADC08532}"/>
          </ac:picMkLst>
        </pc:picChg>
        <pc:picChg chg="add mod">
          <ac:chgData name="규태 김" userId="31d48ecdf4f8cb9b" providerId="LiveId" clId="{724F0F1C-3905-45A1-9FD1-58DC870C9D13}" dt="2025-09-17T06:57:00.136" v="2834"/>
          <ac:picMkLst>
            <pc:docMk/>
            <pc:sldMk cId="3885508729" sldId="287"/>
            <ac:picMk id="17" creationId="{456D96D0-4DAD-7554-9ABD-CE396A9D1BFA}"/>
          </ac:picMkLst>
        </pc:picChg>
        <pc:picChg chg="add mod">
          <ac:chgData name="규태 김" userId="31d48ecdf4f8cb9b" providerId="LiveId" clId="{724F0F1C-3905-45A1-9FD1-58DC870C9D13}" dt="2025-09-17T06:57:00.136" v="2834"/>
          <ac:picMkLst>
            <pc:docMk/>
            <pc:sldMk cId="3885508729" sldId="287"/>
            <ac:picMk id="18" creationId="{2AFE655F-81DF-78A3-EE4E-0EEB9EA083B9}"/>
          </ac:picMkLst>
        </pc:picChg>
        <pc:picChg chg="add mod">
          <ac:chgData name="규태 김" userId="31d48ecdf4f8cb9b" providerId="LiveId" clId="{724F0F1C-3905-45A1-9FD1-58DC870C9D13}" dt="2025-09-17T06:57:00.136" v="2834"/>
          <ac:picMkLst>
            <pc:docMk/>
            <pc:sldMk cId="3885508729" sldId="287"/>
            <ac:picMk id="19" creationId="{F1604834-FB00-F521-D051-FD6E146FE46A}"/>
          </ac:picMkLst>
        </pc:picChg>
        <pc:picChg chg="add mod">
          <ac:chgData name="규태 김" userId="31d48ecdf4f8cb9b" providerId="LiveId" clId="{724F0F1C-3905-45A1-9FD1-58DC870C9D13}" dt="2025-09-17T06:57:00.136" v="2834"/>
          <ac:picMkLst>
            <pc:docMk/>
            <pc:sldMk cId="3885508729" sldId="287"/>
            <ac:picMk id="20" creationId="{77B53EEC-7364-D59C-75EB-5F0EBA304D36}"/>
          </ac:picMkLst>
        </pc:picChg>
        <pc:picChg chg="add mod modCrop">
          <ac:chgData name="규태 김" userId="31d48ecdf4f8cb9b" providerId="LiveId" clId="{724F0F1C-3905-45A1-9FD1-58DC870C9D13}" dt="2025-10-10T07:24:20.036" v="5388" actId="732"/>
          <ac:picMkLst>
            <pc:docMk/>
            <pc:sldMk cId="3885508729" sldId="287"/>
            <ac:picMk id="21" creationId="{7801A919-BC79-8BAA-074E-674DF1A87D39}"/>
          </ac:picMkLst>
        </pc:picChg>
      </pc:sldChg>
      <pc:sldChg chg="addSp delSp modSp add mod">
        <pc:chgData name="규태 김" userId="31d48ecdf4f8cb9b" providerId="LiveId" clId="{724F0F1C-3905-45A1-9FD1-58DC870C9D13}" dt="2025-10-10T09:09:02.871" v="5422" actId="732"/>
        <pc:sldMkLst>
          <pc:docMk/>
          <pc:sldMk cId="699034581" sldId="288"/>
        </pc:sldMkLst>
        <pc:spChg chg="mod">
          <ac:chgData name="규태 김" userId="31d48ecdf4f8cb9b" providerId="LiveId" clId="{724F0F1C-3905-45A1-9FD1-58DC870C9D13}" dt="2025-10-09T12:48:20.095" v="4825"/>
          <ac:spMkLst>
            <pc:docMk/>
            <pc:sldMk cId="699034581" sldId="288"/>
            <ac:spMk id="23" creationId="{D0EB0AA4-4A06-B90E-8097-DFACA0AD3A23}"/>
          </ac:spMkLst>
        </pc:spChg>
        <pc:picChg chg="del">
          <ac:chgData name="규태 김" userId="31d48ecdf4f8cb9b" providerId="LiveId" clId="{724F0F1C-3905-45A1-9FD1-58DC870C9D13}" dt="2025-10-10T07:29:04.118" v="5396" actId="478"/>
          <ac:picMkLst>
            <pc:docMk/>
            <pc:sldMk cId="699034581" sldId="288"/>
            <ac:picMk id="4" creationId="{C034CE7A-71FE-1F9A-32B0-24CFFD96309A}"/>
          </ac:picMkLst>
        </pc:picChg>
        <pc:picChg chg="del">
          <ac:chgData name="규태 김" userId="31d48ecdf4f8cb9b" providerId="LiveId" clId="{724F0F1C-3905-45A1-9FD1-58DC870C9D13}" dt="2025-10-10T07:29:05.928" v="5397" actId="478"/>
          <ac:picMkLst>
            <pc:docMk/>
            <pc:sldMk cId="699034581" sldId="288"/>
            <ac:picMk id="5" creationId="{46684E79-03C6-1889-FCE1-3D0CB92030EA}"/>
          </ac:picMkLst>
        </pc:picChg>
        <pc:picChg chg="del">
          <ac:chgData name="규태 김" userId="31d48ecdf4f8cb9b" providerId="LiveId" clId="{724F0F1C-3905-45A1-9FD1-58DC870C9D13}" dt="2025-10-10T07:29:04.118" v="5396" actId="478"/>
          <ac:picMkLst>
            <pc:docMk/>
            <pc:sldMk cId="699034581" sldId="288"/>
            <ac:picMk id="6" creationId="{4910BC6B-D1D1-9EB3-7783-094497264257}"/>
          </ac:picMkLst>
        </pc:picChg>
        <pc:picChg chg="del">
          <ac:chgData name="규태 김" userId="31d48ecdf4f8cb9b" providerId="LiveId" clId="{724F0F1C-3905-45A1-9FD1-58DC870C9D13}" dt="2025-10-10T07:29:04.118" v="5396" actId="478"/>
          <ac:picMkLst>
            <pc:docMk/>
            <pc:sldMk cId="699034581" sldId="288"/>
            <ac:picMk id="8" creationId="{1C6F232B-3AB0-A2BD-A359-0402C27E3534}"/>
          </ac:picMkLst>
        </pc:picChg>
        <pc:picChg chg="add del mod modCrop">
          <ac:chgData name="규태 김" userId="31d48ecdf4f8cb9b" providerId="LiveId" clId="{724F0F1C-3905-45A1-9FD1-58DC870C9D13}" dt="2025-10-10T07:29:04.118" v="5396" actId="478"/>
          <ac:picMkLst>
            <pc:docMk/>
            <pc:sldMk cId="699034581" sldId="288"/>
            <ac:picMk id="9" creationId="{D01DAA28-58FF-609B-7E16-E191A9F67CD1}"/>
          </ac:picMkLst>
        </pc:picChg>
        <pc:picChg chg="add del mod modCrop">
          <ac:chgData name="규태 김" userId="31d48ecdf4f8cb9b" providerId="LiveId" clId="{724F0F1C-3905-45A1-9FD1-58DC870C9D13}" dt="2025-10-10T07:28:58.180" v="5395" actId="478"/>
          <ac:picMkLst>
            <pc:docMk/>
            <pc:sldMk cId="699034581" sldId="288"/>
            <ac:picMk id="10" creationId="{FF8ACA2C-D5F6-8579-8F5F-50A8F1834F3A}"/>
          </ac:picMkLst>
        </pc:picChg>
        <pc:picChg chg="del">
          <ac:chgData name="규태 김" userId="31d48ecdf4f8cb9b" providerId="LiveId" clId="{724F0F1C-3905-45A1-9FD1-58DC870C9D13}" dt="2025-10-10T07:29:04.118" v="5396" actId="478"/>
          <ac:picMkLst>
            <pc:docMk/>
            <pc:sldMk cId="699034581" sldId="288"/>
            <ac:picMk id="20" creationId="{3160DC3B-3BA8-D35F-B236-5B244FBDBF9B}"/>
          </ac:picMkLst>
        </pc:picChg>
        <pc:picChg chg="add mod">
          <ac:chgData name="규태 김" userId="31d48ecdf4f8cb9b" providerId="LiveId" clId="{724F0F1C-3905-45A1-9FD1-58DC870C9D13}" dt="2025-10-10T07:29:13.581" v="5398"/>
          <ac:picMkLst>
            <pc:docMk/>
            <pc:sldMk cId="699034581" sldId="288"/>
            <ac:picMk id="25" creationId="{48A73F3D-32C7-AD9B-0DE1-B9131C4FC168}"/>
          </ac:picMkLst>
        </pc:picChg>
        <pc:picChg chg="add mod">
          <ac:chgData name="규태 김" userId="31d48ecdf4f8cb9b" providerId="LiveId" clId="{724F0F1C-3905-45A1-9FD1-58DC870C9D13}" dt="2025-10-10T07:29:13.581" v="5398"/>
          <ac:picMkLst>
            <pc:docMk/>
            <pc:sldMk cId="699034581" sldId="288"/>
            <ac:picMk id="26" creationId="{A72C2579-B5BD-8630-3207-2DC65064EECC}"/>
          </ac:picMkLst>
        </pc:picChg>
        <pc:picChg chg="add mod">
          <ac:chgData name="규태 김" userId="31d48ecdf4f8cb9b" providerId="LiveId" clId="{724F0F1C-3905-45A1-9FD1-58DC870C9D13}" dt="2025-10-10T07:29:13.581" v="5398"/>
          <ac:picMkLst>
            <pc:docMk/>
            <pc:sldMk cId="699034581" sldId="288"/>
            <ac:picMk id="29" creationId="{FCC10A17-1F2B-1241-740A-9B6A9FDB2B92}"/>
          </ac:picMkLst>
        </pc:picChg>
        <pc:picChg chg="add mod">
          <ac:chgData name="규태 김" userId="31d48ecdf4f8cb9b" providerId="LiveId" clId="{724F0F1C-3905-45A1-9FD1-58DC870C9D13}" dt="2025-10-10T07:29:13.581" v="5398"/>
          <ac:picMkLst>
            <pc:docMk/>
            <pc:sldMk cId="699034581" sldId="288"/>
            <ac:picMk id="30" creationId="{E60580A3-D13D-8415-2E41-B0DEECFE0E93}"/>
          </ac:picMkLst>
        </pc:picChg>
        <pc:picChg chg="add mod">
          <ac:chgData name="규태 김" userId="31d48ecdf4f8cb9b" providerId="LiveId" clId="{724F0F1C-3905-45A1-9FD1-58DC870C9D13}" dt="2025-10-10T07:29:13.581" v="5398"/>
          <ac:picMkLst>
            <pc:docMk/>
            <pc:sldMk cId="699034581" sldId="288"/>
            <ac:picMk id="38" creationId="{1C41BB71-45D3-C02F-319A-2FFF9CE6C5CD}"/>
          </ac:picMkLst>
        </pc:picChg>
        <pc:picChg chg="add mod">
          <ac:chgData name="규태 김" userId="31d48ecdf4f8cb9b" providerId="LiveId" clId="{724F0F1C-3905-45A1-9FD1-58DC870C9D13}" dt="2025-10-10T07:29:13.581" v="5398"/>
          <ac:picMkLst>
            <pc:docMk/>
            <pc:sldMk cId="699034581" sldId="288"/>
            <ac:picMk id="39" creationId="{D1771D33-45A5-490A-D9E2-79B6095C39AE}"/>
          </ac:picMkLst>
        </pc:picChg>
        <pc:picChg chg="add mod">
          <ac:chgData name="규태 김" userId="31d48ecdf4f8cb9b" providerId="LiveId" clId="{724F0F1C-3905-45A1-9FD1-58DC870C9D13}" dt="2025-10-10T07:29:13.581" v="5398"/>
          <ac:picMkLst>
            <pc:docMk/>
            <pc:sldMk cId="699034581" sldId="288"/>
            <ac:picMk id="43" creationId="{DA1F9C07-8462-F697-B6F8-05890612CDBB}"/>
          </ac:picMkLst>
        </pc:picChg>
        <pc:picChg chg="add mod">
          <ac:chgData name="규태 김" userId="31d48ecdf4f8cb9b" providerId="LiveId" clId="{724F0F1C-3905-45A1-9FD1-58DC870C9D13}" dt="2025-10-10T07:29:13.581" v="5398"/>
          <ac:picMkLst>
            <pc:docMk/>
            <pc:sldMk cId="699034581" sldId="288"/>
            <ac:picMk id="44" creationId="{A7D451EA-B27E-4C16-550B-1F3C85802CF0}"/>
          </ac:picMkLst>
        </pc:picChg>
        <pc:picChg chg="add mod">
          <ac:chgData name="규태 김" userId="31d48ecdf4f8cb9b" providerId="LiveId" clId="{724F0F1C-3905-45A1-9FD1-58DC870C9D13}" dt="2025-10-10T07:29:13.581" v="5398"/>
          <ac:picMkLst>
            <pc:docMk/>
            <pc:sldMk cId="699034581" sldId="288"/>
            <ac:picMk id="46" creationId="{CEC709F9-1434-9B02-1DA2-8105AA2D10B7}"/>
          </ac:picMkLst>
        </pc:picChg>
        <pc:picChg chg="del">
          <ac:chgData name="규태 김" userId="31d48ecdf4f8cb9b" providerId="LiveId" clId="{724F0F1C-3905-45A1-9FD1-58DC870C9D13}" dt="2025-10-10T07:29:04.118" v="5396" actId="478"/>
          <ac:picMkLst>
            <pc:docMk/>
            <pc:sldMk cId="699034581" sldId="288"/>
            <ac:picMk id="49" creationId="{CECEC790-54E8-DD6A-F893-9B3BB88847C4}"/>
          </ac:picMkLst>
        </pc:picChg>
        <pc:picChg chg="del">
          <ac:chgData name="규태 김" userId="31d48ecdf4f8cb9b" providerId="LiveId" clId="{724F0F1C-3905-45A1-9FD1-58DC870C9D13}" dt="2025-10-10T07:29:04.118" v="5396" actId="478"/>
          <ac:picMkLst>
            <pc:docMk/>
            <pc:sldMk cId="699034581" sldId="288"/>
            <ac:picMk id="50" creationId="{69D28EB0-5E73-BD46-FF47-CD4329C4E0D1}"/>
          </ac:picMkLst>
        </pc:picChg>
        <pc:picChg chg="del">
          <ac:chgData name="규태 김" userId="31d48ecdf4f8cb9b" providerId="LiveId" clId="{724F0F1C-3905-45A1-9FD1-58DC870C9D13}" dt="2025-10-10T07:29:04.118" v="5396" actId="478"/>
          <ac:picMkLst>
            <pc:docMk/>
            <pc:sldMk cId="699034581" sldId="288"/>
            <ac:picMk id="53" creationId="{F5E853ED-E19A-66D4-5240-44D16503F6FE}"/>
          </ac:picMkLst>
        </pc:picChg>
        <pc:picChg chg="del">
          <ac:chgData name="규태 김" userId="31d48ecdf4f8cb9b" providerId="LiveId" clId="{724F0F1C-3905-45A1-9FD1-58DC870C9D13}" dt="2025-10-10T07:29:04.118" v="5396" actId="478"/>
          <ac:picMkLst>
            <pc:docMk/>
            <pc:sldMk cId="699034581" sldId="288"/>
            <ac:picMk id="57" creationId="{024833D9-F702-ADEA-9FF8-EF3600BE2A01}"/>
          </ac:picMkLst>
        </pc:picChg>
        <pc:picChg chg="del">
          <ac:chgData name="규태 김" userId="31d48ecdf4f8cb9b" providerId="LiveId" clId="{724F0F1C-3905-45A1-9FD1-58DC870C9D13}" dt="2025-10-10T07:29:04.118" v="5396" actId="478"/>
          <ac:picMkLst>
            <pc:docMk/>
            <pc:sldMk cId="699034581" sldId="288"/>
            <ac:picMk id="59" creationId="{169FE98C-AAED-63D9-58C3-88AA59716542}"/>
          </ac:picMkLst>
        </pc:picChg>
        <pc:picChg chg="add mod">
          <ac:chgData name="규태 김" userId="31d48ecdf4f8cb9b" providerId="LiveId" clId="{724F0F1C-3905-45A1-9FD1-58DC870C9D13}" dt="2025-10-10T07:29:13.581" v="5398"/>
          <ac:picMkLst>
            <pc:docMk/>
            <pc:sldMk cId="699034581" sldId="288"/>
            <ac:picMk id="62" creationId="{977FB209-F4AB-A746-8B54-776CF7D42DB5}"/>
          </ac:picMkLst>
        </pc:picChg>
        <pc:picChg chg="add mod modCrop">
          <ac:chgData name="규태 김" userId="31d48ecdf4f8cb9b" providerId="LiveId" clId="{724F0F1C-3905-45A1-9FD1-58DC870C9D13}" dt="2025-10-10T09:06:08.615" v="5408" actId="732"/>
          <ac:picMkLst>
            <pc:docMk/>
            <pc:sldMk cId="699034581" sldId="288"/>
            <ac:picMk id="64" creationId="{CFC32507-2D20-A77E-C757-9642E5307F77}"/>
          </ac:picMkLst>
        </pc:picChg>
        <pc:picChg chg="add mod modCrop">
          <ac:chgData name="규태 김" userId="31d48ecdf4f8cb9b" providerId="LiveId" clId="{724F0F1C-3905-45A1-9FD1-58DC870C9D13}" dt="2025-10-10T09:07:37.903" v="5414" actId="732"/>
          <ac:picMkLst>
            <pc:docMk/>
            <pc:sldMk cId="699034581" sldId="288"/>
            <ac:picMk id="66" creationId="{DFC46D9C-2C93-6C31-4789-D4545349AC30}"/>
          </ac:picMkLst>
        </pc:picChg>
        <pc:picChg chg="add mod modCrop">
          <ac:chgData name="규태 김" userId="31d48ecdf4f8cb9b" providerId="LiveId" clId="{724F0F1C-3905-45A1-9FD1-58DC870C9D13}" dt="2025-10-10T09:09:02.871" v="5422" actId="732"/>
          <ac:picMkLst>
            <pc:docMk/>
            <pc:sldMk cId="699034581" sldId="288"/>
            <ac:picMk id="68" creationId="{B493B7FB-665B-4346-5125-3B4D97F1C75D}"/>
          </ac:picMkLst>
        </pc:picChg>
      </pc:sldChg>
      <pc:sldChg chg="add del setBg">
        <pc:chgData name="규태 김" userId="31d48ecdf4f8cb9b" providerId="LiveId" clId="{724F0F1C-3905-45A1-9FD1-58DC870C9D13}" dt="2025-09-17T07:00:48.639" v="2841"/>
        <pc:sldMkLst>
          <pc:docMk/>
          <pc:sldMk cId="4105261762" sldId="288"/>
        </pc:sldMkLst>
      </pc:sldChg>
      <pc:sldChg chg="add del setBg">
        <pc:chgData name="규태 김" userId="31d48ecdf4f8cb9b" providerId="LiveId" clId="{724F0F1C-3905-45A1-9FD1-58DC870C9D13}" dt="2025-09-17T09:34:01.393" v="2872"/>
        <pc:sldMkLst>
          <pc:docMk/>
          <pc:sldMk cId="78897018" sldId="289"/>
        </pc:sldMkLst>
      </pc:sldChg>
      <pc:sldChg chg="addSp delSp modSp add del mod">
        <pc:chgData name="규태 김" userId="31d48ecdf4f8cb9b" providerId="LiveId" clId="{724F0F1C-3905-45A1-9FD1-58DC870C9D13}" dt="2025-10-09T12:50:42.455" v="4879" actId="47"/>
        <pc:sldMkLst>
          <pc:docMk/>
          <pc:sldMk cId="3488427393" sldId="289"/>
        </pc:sldMkLst>
      </pc:sldChg>
      <pc:sldChg chg="add del setBg">
        <pc:chgData name="규태 김" userId="31d48ecdf4f8cb9b" providerId="LiveId" clId="{724F0F1C-3905-45A1-9FD1-58DC870C9D13}" dt="2025-09-17T09:34:07.363" v="2875"/>
        <pc:sldMkLst>
          <pc:docMk/>
          <pc:sldMk cId="108954132" sldId="290"/>
        </pc:sldMkLst>
      </pc:sldChg>
      <pc:sldChg chg="add del setBg">
        <pc:chgData name="규태 김" userId="31d48ecdf4f8cb9b" providerId="LiveId" clId="{724F0F1C-3905-45A1-9FD1-58DC870C9D13}" dt="2025-09-17T09:47:28.199" v="2988"/>
        <pc:sldMkLst>
          <pc:docMk/>
          <pc:sldMk cId="1919064305" sldId="290"/>
        </pc:sldMkLst>
      </pc:sldChg>
      <pc:sldChg chg="addSp delSp modSp add del mod">
        <pc:chgData name="규태 김" userId="31d48ecdf4f8cb9b" providerId="LiveId" clId="{724F0F1C-3905-45A1-9FD1-58DC870C9D13}" dt="2025-10-09T12:50:43.979" v="4880" actId="47"/>
        <pc:sldMkLst>
          <pc:docMk/>
          <pc:sldMk cId="2393877580" sldId="290"/>
        </pc:sldMkLst>
      </pc:sldChg>
      <pc:sldChg chg="addSp delSp modSp add del mod">
        <pc:chgData name="규태 김" userId="31d48ecdf4f8cb9b" providerId="LiveId" clId="{724F0F1C-3905-45A1-9FD1-58DC870C9D13}" dt="2025-10-09T12:53:40.791" v="4922" actId="47"/>
        <pc:sldMkLst>
          <pc:docMk/>
          <pc:sldMk cId="862273574" sldId="291"/>
        </pc:sldMkLst>
      </pc:sldChg>
      <pc:sldChg chg="add del setBg">
        <pc:chgData name="규태 김" userId="31d48ecdf4f8cb9b" providerId="LiveId" clId="{724F0F1C-3905-45A1-9FD1-58DC870C9D13}" dt="2025-09-17T10:06:08.013" v="3098"/>
        <pc:sldMkLst>
          <pc:docMk/>
          <pc:sldMk cId="2642616096" sldId="291"/>
        </pc:sldMkLst>
      </pc:sldChg>
      <pc:sldChg chg="addSp delSp modSp add del mod">
        <pc:chgData name="규태 김" userId="31d48ecdf4f8cb9b" providerId="LiveId" clId="{724F0F1C-3905-45A1-9FD1-58DC870C9D13}" dt="2025-10-09T12:53:41.483" v="4923" actId="47"/>
        <pc:sldMkLst>
          <pc:docMk/>
          <pc:sldMk cId="1247005940" sldId="292"/>
        </pc:sldMkLst>
      </pc:sldChg>
      <pc:sldChg chg="add del setBg">
        <pc:chgData name="규태 김" userId="31d48ecdf4f8cb9b" providerId="LiveId" clId="{724F0F1C-3905-45A1-9FD1-58DC870C9D13}" dt="2025-09-17T10:06:18.690" v="3103"/>
        <pc:sldMkLst>
          <pc:docMk/>
          <pc:sldMk cId="3394148098" sldId="292"/>
        </pc:sldMkLst>
      </pc:sldChg>
      <pc:sldChg chg="add del setBg">
        <pc:chgData name="규태 김" userId="31d48ecdf4f8cb9b" providerId="LiveId" clId="{724F0F1C-3905-45A1-9FD1-58DC870C9D13}" dt="2025-09-17T10:06:12.854" v="3101" actId="47"/>
        <pc:sldMkLst>
          <pc:docMk/>
          <pc:sldMk cId="3719584954" sldId="292"/>
        </pc:sldMkLst>
      </pc:sldChg>
      <pc:sldChg chg="add del setBg">
        <pc:chgData name="규태 김" userId="31d48ecdf4f8cb9b" providerId="LiveId" clId="{724F0F1C-3905-45A1-9FD1-58DC870C9D13}" dt="2025-09-17T10:06:25.419" v="3106"/>
        <pc:sldMkLst>
          <pc:docMk/>
          <pc:sldMk cId="2278478257" sldId="293"/>
        </pc:sldMkLst>
      </pc:sldChg>
      <pc:sldChg chg="addSp delSp modSp add del mod">
        <pc:chgData name="규태 김" userId="31d48ecdf4f8cb9b" providerId="LiveId" clId="{724F0F1C-3905-45A1-9FD1-58DC870C9D13}" dt="2025-10-09T12:53:42.587" v="4924" actId="47"/>
        <pc:sldMkLst>
          <pc:docMk/>
          <pc:sldMk cId="3226765870" sldId="293"/>
        </pc:sldMkLst>
      </pc:sldChg>
      <pc:sldChg chg="addSp delSp modSp add del mod">
        <pc:chgData name="규태 김" userId="31d48ecdf4f8cb9b" providerId="LiveId" clId="{724F0F1C-3905-45A1-9FD1-58DC870C9D13}" dt="2025-10-09T12:56:44.643" v="4958" actId="47"/>
        <pc:sldMkLst>
          <pc:docMk/>
          <pc:sldMk cId="71758292" sldId="294"/>
        </pc:sldMkLst>
      </pc:sldChg>
      <pc:sldChg chg="add del setBg">
        <pc:chgData name="규태 김" userId="31d48ecdf4f8cb9b" providerId="LiveId" clId="{724F0F1C-3905-45A1-9FD1-58DC870C9D13}" dt="2025-09-18T12:27:18.775" v="3971"/>
        <pc:sldMkLst>
          <pc:docMk/>
          <pc:sldMk cId="2787833213" sldId="294"/>
        </pc:sldMkLst>
      </pc:sldChg>
      <pc:sldChg chg="add del setBg">
        <pc:chgData name="규태 김" userId="31d48ecdf4f8cb9b" providerId="LiveId" clId="{724F0F1C-3905-45A1-9FD1-58DC870C9D13}" dt="2025-09-18T12:28:54.680" v="3983"/>
        <pc:sldMkLst>
          <pc:docMk/>
          <pc:sldMk cId="1812483745" sldId="295"/>
        </pc:sldMkLst>
      </pc:sldChg>
      <pc:sldChg chg="addSp delSp modSp add del mod ord">
        <pc:chgData name="규태 김" userId="31d48ecdf4f8cb9b" providerId="LiveId" clId="{724F0F1C-3905-45A1-9FD1-58DC870C9D13}" dt="2025-10-09T12:56:43.609" v="4957" actId="47"/>
        <pc:sldMkLst>
          <pc:docMk/>
          <pc:sldMk cId="2533734321" sldId="295"/>
        </pc:sldMkLst>
      </pc:sldChg>
      <pc:sldChg chg="add del setBg">
        <pc:chgData name="규태 김" userId="31d48ecdf4f8cb9b" providerId="LiveId" clId="{724F0F1C-3905-45A1-9FD1-58DC870C9D13}" dt="2025-09-18T12:56:17.961" v="4103"/>
        <pc:sldMkLst>
          <pc:docMk/>
          <pc:sldMk cId="199000874" sldId="296"/>
        </pc:sldMkLst>
      </pc:sldChg>
      <pc:sldChg chg="addSp delSp modSp add mod">
        <pc:chgData name="규태 김" userId="31d48ecdf4f8cb9b" providerId="LiveId" clId="{724F0F1C-3905-45A1-9FD1-58DC870C9D13}" dt="2025-10-10T11:52:02.853" v="5605" actId="732"/>
        <pc:sldMkLst>
          <pc:docMk/>
          <pc:sldMk cId="1201044236" sldId="296"/>
        </pc:sldMkLst>
        <pc:spChg chg="mod">
          <ac:chgData name="규태 김" userId="31d48ecdf4f8cb9b" providerId="LiveId" clId="{724F0F1C-3905-45A1-9FD1-58DC870C9D13}" dt="2025-10-09T12:59:50.811" v="4997"/>
          <ac:spMkLst>
            <pc:docMk/>
            <pc:sldMk cId="1201044236" sldId="296"/>
            <ac:spMk id="23" creationId="{19274726-83FD-5376-9E7A-6E4AFEA31987}"/>
          </ac:spMkLst>
        </pc:spChg>
        <pc:picChg chg="del mod">
          <ac:chgData name="규태 김" userId="31d48ecdf4f8cb9b" providerId="LiveId" clId="{724F0F1C-3905-45A1-9FD1-58DC870C9D13}" dt="2025-10-10T11:46:18.210" v="5576" actId="478"/>
          <ac:picMkLst>
            <pc:docMk/>
            <pc:sldMk cId="1201044236" sldId="296"/>
            <ac:picMk id="4" creationId="{E7DE7B9C-B666-29E5-B890-24E353E731ED}"/>
          </ac:picMkLst>
        </pc:picChg>
        <pc:picChg chg="del mod">
          <ac:chgData name="규태 김" userId="31d48ecdf4f8cb9b" providerId="LiveId" clId="{724F0F1C-3905-45A1-9FD1-58DC870C9D13}" dt="2025-10-10T11:46:27.298" v="5578" actId="478"/>
          <ac:picMkLst>
            <pc:docMk/>
            <pc:sldMk cId="1201044236" sldId="296"/>
            <ac:picMk id="5" creationId="{3F84F0DC-46A5-FA63-23E3-02F4A8C67AB7}"/>
          </ac:picMkLst>
        </pc:picChg>
        <pc:picChg chg="del mod">
          <ac:chgData name="규태 김" userId="31d48ecdf4f8cb9b" providerId="LiveId" clId="{724F0F1C-3905-45A1-9FD1-58DC870C9D13}" dt="2025-10-10T11:46:24.990" v="5577" actId="478"/>
          <ac:picMkLst>
            <pc:docMk/>
            <pc:sldMk cId="1201044236" sldId="296"/>
            <ac:picMk id="6" creationId="{6BE71D55-6135-8AFB-40AD-8069C23AA0D8}"/>
          </ac:picMkLst>
        </pc:picChg>
        <pc:picChg chg="del">
          <ac:chgData name="규태 김" userId="31d48ecdf4f8cb9b" providerId="LiveId" clId="{724F0F1C-3905-45A1-9FD1-58DC870C9D13}" dt="2025-10-10T11:46:18.210" v="5576" actId="478"/>
          <ac:picMkLst>
            <pc:docMk/>
            <pc:sldMk cId="1201044236" sldId="296"/>
            <ac:picMk id="11" creationId="{6E9391F2-E941-1572-E94A-0157088F37F9}"/>
          </ac:picMkLst>
        </pc:picChg>
        <pc:picChg chg="del">
          <ac:chgData name="규태 김" userId="31d48ecdf4f8cb9b" providerId="LiveId" clId="{724F0F1C-3905-45A1-9FD1-58DC870C9D13}" dt="2025-10-10T11:46:18.210" v="5576" actId="478"/>
          <ac:picMkLst>
            <pc:docMk/>
            <pc:sldMk cId="1201044236" sldId="296"/>
            <ac:picMk id="16" creationId="{4D513522-08C0-37DC-9684-4A6AD7733F82}"/>
          </ac:picMkLst>
        </pc:picChg>
        <pc:picChg chg="del mod">
          <ac:chgData name="규태 김" userId="31d48ecdf4f8cb9b" providerId="LiveId" clId="{724F0F1C-3905-45A1-9FD1-58DC870C9D13}" dt="2025-10-10T11:46:18.210" v="5576" actId="478"/>
          <ac:picMkLst>
            <pc:docMk/>
            <pc:sldMk cId="1201044236" sldId="296"/>
            <ac:picMk id="21" creationId="{627451DE-4799-9091-E9CB-55C0FB307F0D}"/>
          </ac:picMkLst>
        </pc:picChg>
        <pc:picChg chg="add del mod modCrop">
          <ac:chgData name="규태 김" userId="31d48ecdf4f8cb9b" providerId="LiveId" clId="{724F0F1C-3905-45A1-9FD1-58DC870C9D13}" dt="2025-10-10T11:46:18.210" v="5576" actId="478"/>
          <ac:picMkLst>
            <pc:docMk/>
            <pc:sldMk cId="1201044236" sldId="296"/>
            <ac:picMk id="24" creationId="{764DDAFB-5608-1D13-9D3B-7B60513C55DD}"/>
          </ac:picMkLst>
        </pc:picChg>
        <pc:picChg chg="add mod">
          <ac:chgData name="규태 김" userId="31d48ecdf4f8cb9b" providerId="LiveId" clId="{724F0F1C-3905-45A1-9FD1-58DC870C9D13}" dt="2025-10-10T11:46:37.885" v="5579"/>
          <ac:picMkLst>
            <pc:docMk/>
            <pc:sldMk cId="1201044236" sldId="296"/>
            <ac:picMk id="25" creationId="{F1DFF38D-8B61-140A-C83E-6F2DA2B95942}"/>
          </ac:picMkLst>
        </pc:picChg>
        <pc:picChg chg="add del mod modCrop">
          <ac:chgData name="규태 김" userId="31d48ecdf4f8cb9b" providerId="LiveId" clId="{724F0F1C-3905-45A1-9FD1-58DC870C9D13}" dt="2025-10-10T11:46:18.210" v="5576" actId="478"/>
          <ac:picMkLst>
            <pc:docMk/>
            <pc:sldMk cId="1201044236" sldId="296"/>
            <ac:picMk id="26" creationId="{3F07511C-26C7-EBE5-7AC7-E661688B9013}"/>
          </ac:picMkLst>
        </pc:picChg>
        <pc:picChg chg="add mod">
          <ac:chgData name="규태 김" userId="31d48ecdf4f8cb9b" providerId="LiveId" clId="{724F0F1C-3905-45A1-9FD1-58DC870C9D13}" dt="2025-10-10T11:46:37.885" v="5579"/>
          <ac:picMkLst>
            <pc:docMk/>
            <pc:sldMk cId="1201044236" sldId="296"/>
            <ac:picMk id="30" creationId="{AC9C7AF1-CBBE-0A87-5AAF-95206DD2D775}"/>
          </ac:picMkLst>
        </pc:picChg>
        <pc:picChg chg="add mod">
          <ac:chgData name="규태 김" userId="31d48ecdf4f8cb9b" providerId="LiveId" clId="{724F0F1C-3905-45A1-9FD1-58DC870C9D13}" dt="2025-10-10T11:46:37.885" v="5579"/>
          <ac:picMkLst>
            <pc:docMk/>
            <pc:sldMk cId="1201044236" sldId="296"/>
            <ac:picMk id="31" creationId="{10A5A15F-04EF-F293-164C-FD8E9EB9399E}"/>
          </ac:picMkLst>
        </pc:picChg>
        <pc:picChg chg="add mod">
          <ac:chgData name="규태 김" userId="31d48ecdf4f8cb9b" providerId="LiveId" clId="{724F0F1C-3905-45A1-9FD1-58DC870C9D13}" dt="2025-10-10T11:46:37.885" v="5579"/>
          <ac:picMkLst>
            <pc:docMk/>
            <pc:sldMk cId="1201044236" sldId="296"/>
            <ac:picMk id="33" creationId="{39FEEE9D-BF95-6CF9-FAB5-A593F5264D42}"/>
          </ac:picMkLst>
        </pc:picChg>
        <pc:picChg chg="add mod">
          <ac:chgData name="규태 김" userId="31d48ecdf4f8cb9b" providerId="LiveId" clId="{724F0F1C-3905-45A1-9FD1-58DC870C9D13}" dt="2025-10-10T11:46:37.885" v="5579"/>
          <ac:picMkLst>
            <pc:docMk/>
            <pc:sldMk cId="1201044236" sldId="296"/>
            <ac:picMk id="34" creationId="{A8628267-9279-1756-C6FF-AEE6296A7C3B}"/>
          </ac:picMkLst>
        </pc:picChg>
        <pc:picChg chg="add mod">
          <ac:chgData name="규태 김" userId="31d48ecdf4f8cb9b" providerId="LiveId" clId="{724F0F1C-3905-45A1-9FD1-58DC870C9D13}" dt="2025-10-10T11:46:37.885" v="5579"/>
          <ac:picMkLst>
            <pc:docMk/>
            <pc:sldMk cId="1201044236" sldId="296"/>
            <ac:picMk id="40" creationId="{8524F886-C27D-1ED3-37D1-BD5704491FC8}"/>
          </ac:picMkLst>
        </pc:picChg>
        <pc:picChg chg="del mod">
          <ac:chgData name="규태 김" userId="31d48ecdf4f8cb9b" providerId="LiveId" clId="{724F0F1C-3905-45A1-9FD1-58DC870C9D13}" dt="2025-10-10T11:46:18.210" v="5576" actId="478"/>
          <ac:picMkLst>
            <pc:docMk/>
            <pc:sldMk cId="1201044236" sldId="296"/>
            <ac:picMk id="48" creationId="{4EDDA6CB-004F-D6CA-995E-E1640C42BD8F}"/>
          </ac:picMkLst>
        </pc:picChg>
        <pc:picChg chg="del mod">
          <ac:chgData name="규태 김" userId="31d48ecdf4f8cb9b" providerId="LiveId" clId="{724F0F1C-3905-45A1-9FD1-58DC870C9D13}" dt="2025-10-10T11:46:18.210" v="5576" actId="478"/>
          <ac:picMkLst>
            <pc:docMk/>
            <pc:sldMk cId="1201044236" sldId="296"/>
            <ac:picMk id="55" creationId="{E9DAC4B1-1DC8-5BC9-AFB6-F822BC70A38C}"/>
          </ac:picMkLst>
        </pc:picChg>
        <pc:picChg chg="del mod">
          <ac:chgData name="규태 김" userId="31d48ecdf4f8cb9b" providerId="LiveId" clId="{724F0F1C-3905-45A1-9FD1-58DC870C9D13}" dt="2025-10-10T11:46:18.210" v="5576" actId="478"/>
          <ac:picMkLst>
            <pc:docMk/>
            <pc:sldMk cId="1201044236" sldId="296"/>
            <ac:picMk id="58" creationId="{02213B5E-3754-D3EE-02D3-3A704A7B4E52}"/>
          </ac:picMkLst>
        </pc:picChg>
        <pc:picChg chg="del mod">
          <ac:chgData name="규태 김" userId="31d48ecdf4f8cb9b" providerId="LiveId" clId="{724F0F1C-3905-45A1-9FD1-58DC870C9D13}" dt="2025-10-10T11:46:18.210" v="5576" actId="478"/>
          <ac:picMkLst>
            <pc:docMk/>
            <pc:sldMk cId="1201044236" sldId="296"/>
            <ac:picMk id="59" creationId="{584171E6-2827-3C35-777C-4DDFA936A48A}"/>
          </ac:picMkLst>
        </pc:picChg>
        <pc:picChg chg="add mod">
          <ac:chgData name="규태 김" userId="31d48ecdf4f8cb9b" providerId="LiveId" clId="{724F0F1C-3905-45A1-9FD1-58DC870C9D13}" dt="2025-10-10T11:46:37.885" v="5579"/>
          <ac:picMkLst>
            <pc:docMk/>
            <pc:sldMk cId="1201044236" sldId="296"/>
            <ac:picMk id="62" creationId="{53656EB5-9E29-9E7D-C7F8-BD9349941DE3}"/>
          </ac:picMkLst>
        </pc:picChg>
        <pc:picChg chg="add mod">
          <ac:chgData name="규태 김" userId="31d48ecdf4f8cb9b" providerId="LiveId" clId="{724F0F1C-3905-45A1-9FD1-58DC870C9D13}" dt="2025-10-10T11:46:37.885" v="5579"/>
          <ac:picMkLst>
            <pc:docMk/>
            <pc:sldMk cId="1201044236" sldId="296"/>
            <ac:picMk id="64" creationId="{1F8FFA19-CEF0-9668-2C7A-39B16FDF6D66}"/>
          </ac:picMkLst>
        </pc:picChg>
        <pc:picChg chg="add mod">
          <ac:chgData name="규태 김" userId="31d48ecdf4f8cb9b" providerId="LiveId" clId="{724F0F1C-3905-45A1-9FD1-58DC870C9D13}" dt="2025-10-10T11:46:37.885" v="5579"/>
          <ac:picMkLst>
            <pc:docMk/>
            <pc:sldMk cId="1201044236" sldId="296"/>
            <ac:picMk id="67" creationId="{C36F361E-6A4B-F011-DAEB-86F6BF6E2371}"/>
          </ac:picMkLst>
        </pc:picChg>
        <pc:picChg chg="add mod">
          <ac:chgData name="규태 김" userId="31d48ecdf4f8cb9b" providerId="LiveId" clId="{724F0F1C-3905-45A1-9FD1-58DC870C9D13}" dt="2025-10-10T11:46:37.885" v="5579"/>
          <ac:picMkLst>
            <pc:docMk/>
            <pc:sldMk cId="1201044236" sldId="296"/>
            <ac:picMk id="71" creationId="{D4F1C3CB-FDC3-2D9B-CF67-63E166185A39}"/>
          </ac:picMkLst>
        </pc:picChg>
        <pc:picChg chg="add mod">
          <ac:chgData name="규태 김" userId="31d48ecdf4f8cb9b" providerId="LiveId" clId="{724F0F1C-3905-45A1-9FD1-58DC870C9D13}" dt="2025-10-10T11:46:42.520" v="5580"/>
          <ac:picMkLst>
            <pc:docMk/>
            <pc:sldMk cId="1201044236" sldId="296"/>
            <ac:picMk id="72" creationId="{CC9F1BDA-A3A3-8A42-FE54-88219406C7ED}"/>
          </ac:picMkLst>
        </pc:picChg>
        <pc:picChg chg="add mod modCrop">
          <ac:chgData name="규태 김" userId="31d48ecdf4f8cb9b" providerId="LiveId" clId="{724F0F1C-3905-45A1-9FD1-58DC870C9D13}" dt="2025-10-10T11:48:51.524" v="5588" actId="732"/>
          <ac:picMkLst>
            <pc:docMk/>
            <pc:sldMk cId="1201044236" sldId="296"/>
            <ac:picMk id="74" creationId="{E8F78F9B-80FB-95EF-4F39-9186CB4E7215}"/>
          </ac:picMkLst>
        </pc:picChg>
        <pc:picChg chg="add mod modCrop">
          <ac:chgData name="규태 김" userId="31d48ecdf4f8cb9b" providerId="LiveId" clId="{724F0F1C-3905-45A1-9FD1-58DC870C9D13}" dt="2025-10-10T11:50:36.975" v="5595" actId="732"/>
          <ac:picMkLst>
            <pc:docMk/>
            <pc:sldMk cId="1201044236" sldId="296"/>
            <ac:picMk id="76" creationId="{27D7E532-451D-365C-8F00-634C68D4A07F}"/>
          </ac:picMkLst>
        </pc:picChg>
        <pc:picChg chg="add mod modCrop">
          <ac:chgData name="규태 김" userId="31d48ecdf4f8cb9b" providerId="LiveId" clId="{724F0F1C-3905-45A1-9FD1-58DC870C9D13}" dt="2025-10-10T11:52:02.853" v="5605" actId="732"/>
          <ac:picMkLst>
            <pc:docMk/>
            <pc:sldMk cId="1201044236" sldId="296"/>
            <ac:picMk id="78" creationId="{26179570-0FF5-E2EF-3296-78F12A54747A}"/>
          </ac:picMkLst>
        </pc:picChg>
      </pc:sldChg>
      <pc:sldChg chg="add del setBg">
        <pc:chgData name="규태 김" userId="31d48ecdf4f8cb9b" providerId="LiveId" clId="{724F0F1C-3905-45A1-9FD1-58DC870C9D13}" dt="2025-09-18T13:17:45.690" v="4244"/>
        <pc:sldMkLst>
          <pc:docMk/>
          <pc:sldMk cId="1922923151" sldId="297"/>
        </pc:sldMkLst>
      </pc:sldChg>
      <pc:sldChg chg="addSp delSp modSp add del mod">
        <pc:chgData name="규태 김" userId="31d48ecdf4f8cb9b" providerId="LiveId" clId="{724F0F1C-3905-45A1-9FD1-58DC870C9D13}" dt="2025-10-09T13:01:29.941" v="5033" actId="47"/>
        <pc:sldMkLst>
          <pc:docMk/>
          <pc:sldMk cId="2982349286" sldId="297"/>
        </pc:sldMkLst>
      </pc:sldChg>
      <pc:sldChg chg="add del setBg">
        <pc:chgData name="규태 김" userId="31d48ecdf4f8cb9b" providerId="LiveId" clId="{724F0F1C-3905-45A1-9FD1-58DC870C9D13}" dt="2025-09-18T13:17:45.690" v="4244"/>
        <pc:sldMkLst>
          <pc:docMk/>
          <pc:sldMk cId="652071348" sldId="298"/>
        </pc:sldMkLst>
      </pc:sldChg>
      <pc:sldChg chg="addSp delSp modSp add del mod">
        <pc:chgData name="규태 김" userId="31d48ecdf4f8cb9b" providerId="LiveId" clId="{724F0F1C-3905-45A1-9FD1-58DC870C9D13}" dt="2025-10-09T13:01:30.565" v="5034" actId="47"/>
        <pc:sldMkLst>
          <pc:docMk/>
          <pc:sldMk cId="3826447278" sldId="298"/>
        </pc:sldMkLst>
      </pc:sldChg>
      <pc:sldChg chg="addSp delSp modSp add del mod">
        <pc:chgData name="규태 김" userId="31d48ecdf4f8cb9b" providerId="LiveId" clId="{724F0F1C-3905-45A1-9FD1-58DC870C9D13}" dt="2025-10-09T13:01:31.333" v="5035" actId="47"/>
        <pc:sldMkLst>
          <pc:docMk/>
          <pc:sldMk cId="727291904" sldId="299"/>
        </pc:sldMkLst>
      </pc:sldChg>
      <pc:sldChg chg="add del setBg">
        <pc:chgData name="규태 김" userId="31d48ecdf4f8cb9b" providerId="LiveId" clId="{724F0F1C-3905-45A1-9FD1-58DC870C9D13}" dt="2025-09-18T13:17:45.690" v="4244"/>
        <pc:sldMkLst>
          <pc:docMk/>
          <pc:sldMk cId="1623083121" sldId="299"/>
        </pc:sldMkLst>
      </pc:sldChg>
      <pc:sldChg chg="add del setBg">
        <pc:chgData name="규태 김" userId="31d48ecdf4f8cb9b" providerId="LiveId" clId="{724F0F1C-3905-45A1-9FD1-58DC870C9D13}" dt="2025-10-09T12:32:10.836" v="4539"/>
        <pc:sldMkLst>
          <pc:docMk/>
          <pc:sldMk cId="1157471290" sldId="300"/>
        </pc:sldMkLst>
      </pc:sldChg>
      <pc:sldChg chg="modSp add mod">
        <pc:chgData name="규태 김" userId="31d48ecdf4f8cb9b" providerId="LiveId" clId="{724F0F1C-3905-45A1-9FD1-58DC870C9D13}" dt="2025-10-09T13:06:38.029" v="5134" actId="20577"/>
        <pc:sldMkLst>
          <pc:docMk/>
          <pc:sldMk cId="4079228974" sldId="300"/>
        </pc:sldMkLst>
        <pc:spChg chg="mod">
          <ac:chgData name="규태 김" userId="31d48ecdf4f8cb9b" providerId="LiveId" clId="{724F0F1C-3905-45A1-9FD1-58DC870C9D13}" dt="2025-10-09T13:06:17.932" v="5124"/>
          <ac:spMkLst>
            <pc:docMk/>
            <pc:sldMk cId="4079228974" sldId="300"/>
            <ac:spMk id="9" creationId="{623A251A-884F-8E67-28CC-4A7480110A5C}"/>
          </ac:spMkLst>
        </pc:spChg>
        <pc:spChg chg="mod">
          <ac:chgData name="규태 김" userId="31d48ecdf4f8cb9b" providerId="LiveId" clId="{724F0F1C-3905-45A1-9FD1-58DC870C9D13}" dt="2025-10-09T13:06:02.683" v="5122" actId="14100"/>
          <ac:spMkLst>
            <pc:docMk/>
            <pc:sldMk cId="4079228974" sldId="300"/>
            <ac:spMk id="13" creationId="{8C92AE25-D700-F4FB-AD51-266AFB1FB181}"/>
          </ac:spMkLst>
        </pc:spChg>
        <pc:spChg chg="mod">
          <ac:chgData name="규태 김" userId="31d48ecdf4f8cb9b" providerId="LiveId" clId="{724F0F1C-3905-45A1-9FD1-58DC870C9D13}" dt="2025-10-09T13:06:38.029" v="5134" actId="20577"/>
          <ac:spMkLst>
            <pc:docMk/>
            <pc:sldMk cId="4079228974" sldId="300"/>
            <ac:spMk id="14" creationId="{E1D1AD1F-08EE-164F-7CE5-3232EBAAAB70}"/>
          </ac:spMkLst>
        </pc:spChg>
        <pc:spChg chg="mod">
          <ac:chgData name="규태 김" userId="31d48ecdf4f8cb9b" providerId="LiveId" clId="{724F0F1C-3905-45A1-9FD1-58DC870C9D13}" dt="2025-10-09T13:06:33.511" v="5128" actId="20577"/>
          <ac:spMkLst>
            <pc:docMk/>
            <pc:sldMk cId="4079228974" sldId="300"/>
            <ac:spMk id="15" creationId="{AC050B45-01FA-0BF2-A148-43834EF35CCE}"/>
          </ac:spMkLst>
        </pc:spChg>
        <pc:spChg chg="mod">
          <ac:chgData name="규태 김" userId="31d48ecdf4f8cb9b" providerId="LiveId" clId="{724F0F1C-3905-45A1-9FD1-58DC870C9D13}" dt="2025-10-09T12:32:59.161" v="4547"/>
          <ac:spMkLst>
            <pc:docMk/>
            <pc:sldMk cId="4079228974" sldId="300"/>
            <ac:spMk id="16" creationId="{98A55B08-CCDE-0369-465F-678F07ADCC85}"/>
          </ac:spMkLst>
        </pc:spChg>
        <pc:spChg chg="mod">
          <ac:chgData name="규태 김" userId="31d48ecdf4f8cb9b" providerId="LiveId" clId="{724F0F1C-3905-45A1-9FD1-58DC870C9D13}" dt="2025-10-09T13:04:56.615" v="5087" actId="1038"/>
          <ac:spMkLst>
            <pc:docMk/>
            <pc:sldMk cId="4079228974" sldId="300"/>
            <ac:spMk id="18" creationId="{E6435247-9748-13CD-DA0F-AE9C8D544EB1}"/>
          </ac:spMkLst>
        </pc:spChg>
        <pc:spChg chg="mod">
          <ac:chgData name="규태 김" userId="31d48ecdf4f8cb9b" providerId="LiveId" clId="{724F0F1C-3905-45A1-9FD1-58DC870C9D13}" dt="2025-10-09T13:06:30.460" v="5126"/>
          <ac:spMkLst>
            <pc:docMk/>
            <pc:sldMk cId="4079228974" sldId="300"/>
            <ac:spMk id="21" creationId="{E9C39073-452E-CA14-CD20-1DC111BAFC8C}"/>
          </ac:spMkLst>
        </pc:spChg>
      </pc:sldChg>
      <pc:sldChg chg="add del setBg">
        <pc:chgData name="규태 김" userId="31d48ecdf4f8cb9b" providerId="LiveId" clId="{724F0F1C-3905-45A1-9FD1-58DC870C9D13}" dt="2025-10-09T12:32:10.836" v="4539"/>
        <pc:sldMkLst>
          <pc:docMk/>
          <pc:sldMk cId="2456133307" sldId="301"/>
        </pc:sldMkLst>
      </pc:sldChg>
      <pc:sldChg chg="addSp delSp modSp add mod">
        <pc:chgData name="규태 김" userId="31d48ecdf4f8cb9b" providerId="LiveId" clId="{724F0F1C-3905-45A1-9FD1-58DC870C9D13}" dt="2025-10-10T12:08:15.245" v="5673" actId="732"/>
        <pc:sldMkLst>
          <pc:docMk/>
          <pc:sldMk cId="3663946566" sldId="301"/>
        </pc:sldMkLst>
        <pc:spChg chg="mod">
          <ac:chgData name="규태 김" userId="31d48ecdf4f8cb9b" providerId="LiveId" clId="{724F0F1C-3905-45A1-9FD1-58DC870C9D13}" dt="2025-10-09T13:05:22.310" v="5115"/>
          <ac:spMkLst>
            <pc:docMk/>
            <pc:sldMk cId="3663946566" sldId="301"/>
            <ac:spMk id="23" creationId="{345D6A43-3598-9854-2803-117C73751B2A}"/>
          </ac:spMkLst>
        </pc:spChg>
        <pc:picChg chg="del">
          <ac:chgData name="규태 김" userId="31d48ecdf4f8cb9b" providerId="LiveId" clId="{724F0F1C-3905-45A1-9FD1-58DC870C9D13}" dt="2025-10-10T12:02:20.199" v="5646" actId="478"/>
          <ac:picMkLst>
            <pc:docMk/>
            <pc:sldMk cId="3663946566" sldId="301"/>
            <ac:picMk id="4" creationId="{7C7F9BE7-E4FC-AEC7-50A7-9C019C905ED2}"/>
          </ac:picMkLst>
        </pc:picChg>
        <pc:picChg chg="del">
          <ac:chgData name="규태 김" userId="31d48ecdf4f8cb9b" providerId="LiveId" clId="{724F0F1C-3905-45A1-9FD1-58DC870C9D13}" dt="2025-10-10T12:02:22.269" v="5647" actId="478"/>
          <ac:picMkLst>
            <pc:docMk/>
            <pc:sldMk cId="3663946566" sldId="301"/>
            <ac:picMk id="5" creationId="{11E86E7A-FCE1-4559-87A9-C1106A2A74CE}"/>
          </ac:picMkLst>
        </pc:picChg>
        <pc:picChg chg="del">
          <ac:chgData name="규태 김" userId="31d48ecdf4f8cb9b" providerId="LiveId" clId="{724F0F1C-3905-45A1-9FD1-58DC870C9D13}" dt="2025-10-10T12:02:23.470" v="5648" actId="478"/>
          <ac:picMkLst>
            <pc:docMk/>
            <pc:sldMk cId="3663946566" sldId="301"/>
            <ac:picMk id="6" creationId="{91539353-443A-0D0C-5ACD-46741CF78B17}"/>
          </ac:picMkLst>
        </pc:picChg>
        <pc:picChg chg="del">
          <ac:chgData name="규태 김" userId="31d48ecdf4f8cb9b" providerId="LiveId" clId="{724F0F1C-3905-45A1-9FD1-58DC870C9D13}" dt="2025-10-10T12:02:20.199" v="5646" actId="478"/>
          <ac:picMkLst>
            <pc:docMk/>
            <pc:sldMk cId="3663946566" sldId="301"/>
            <ac:picMk id="7" creationId="{A5184E44-2868-94E3-B7C7-8B97B6B1908E}"/>
          </ac:picMkLst>
        </pc:picChg>
        <pc:picChg chg="del">
          <ac:chgData name="규태 김" userId="31d48ecdf4f8cb9b" providerId="LiveId" clId="{724F0F1C-3905-45A1-9FD1-58DC870C9D13}" dt="2025-10-10T12:02:20.199" v="5646" actId="478"/>
          <ac:picMkLst>
            <pc:docMk/>
            <pc:sldMk cId="3663946566" sldId="301"/>
            <ac:picMk id="8" creationId="{C16B6973-76E7-E696-D169-9FB956A95021}"/>
          </ac:picMkLst>
        </pc:picChg>
        <pc:picChg chg="del">
          <ac:chgData name="규태 김" userId="31d48ecdf4f8cb9b" providerId="LiveId" clId="{724F0F1C-3905-45A1-9FD1-58DC870C9D13}" dt="2025-10-10T12:02:20.199" v="5646" actId="478"/>
          <ac:picMkLst>
            <pc:docMk/>
            <pc:sldMk cId="3663946566" sldId="301"/>
            <ac:picMk id="12" creationId="{26604539-0063-0F1E-90F4-4E2E9402F407}"/>
          </ac:picMkLst>
        </pc:picChg>
        <pc:picChg chg="del">
          <ac:chgData name="규태 김" userId="31d48ecdf4f8cb9b" providerId="LiveId" clId="{724F0F1C-3905-45A1-9FD1-58DC870C9D13}" dt="2025-10-10T12:02:20.199" v="5646" actId="478"/>
          <ac:picMkLst>
            <pc:docMk/>
            <pc:sldMk cId="3663946566" sldId="301"/>
            <ac:picMk id="19" creationId="{D80AED71-A163-A247-5B42-6F5C7DEAAA4A}"/>
          </ac:picMkLst>
        </pc:picChg>
        <pc:picChg chg="add mod">
          <ac:chgData name="규태 김" userId="31d48ecdf4f8cb9b" providerId="LiveId" clId="{724F0F1C-3905-45A1-9FD1-58DC870C9D13}" dt="2025-10-10T12:02:31.259" v="5649"/>
          <ac:picMkLst>
            <pc:docMk/>
            <pc:sldMk cId="3663946566" sldId="301"/>
            <ac:picMk id="25" creationId="{9573E13B-A59D-95AC-DD20-C67D900EC167}"/>
          </ac:picMkLst>
        </pc:picChg>
        <pc:picChg chg="add mod">
          <ac:chgData name="규태 김" userId="31d48ecdf4f8cb9b" providerId="LiveId" clId="{724F0F1C-3905-45A1-9FD1-58DC870C9D13}" dt="2025-10-10T12:02:31.259" v="5649"/>
          <ac:picMkLst>
            <pc:docMk/>
            <pc:sldMk cId="3663946566" sldId="301"/>
            <ac:picMk id="28" creationId="{87FED0DE-7EC0-8D43-F5D8-1C2FC358E492}"/>
          </ac:picMkLst>
        </pc:picChg>
        <pc:picChg chg="add mod">
          <ac:chgData name="규태 김" userId="31d48ecdf4f8cb9b" providerId="LiveId" clId="{724F0F1C-3905-45A1-9FD1-58DC870C9D13}" dt="2025-10-10T12:02:31.259" v="5649"/>
          <ac:picMkLst>
            <pc:docMk/>
            <pc:sldMk cId="3663946566" sldId="301"/>
            <ac:picMk id="34" creationId="{486DBD03-E19F-3F68-4350-4106BA77C73F}"/>
          </ac:picMkLst>
        </pc:picChg>
        <pc:picChg chg="add mod">
          <ac:chgData name="규태 김" userId="31d48ecdf4f8cb9b" providerId="LiveId" clId="{724F0F1C-3905-45A1-9FD1-58DC870C9D13}" dt="2025-10-10T12:02:31.259" v="5649"/>
          <ac:picMkLst>
            <pc:docMk/>
            <pc:sldMk cId="3663946566" sldId="301"/>
            <ac:picMk id="36" creationId="{5D038990-5355-C752-8CEF-3EC7DEC964C7}"/>
          </ac:picMkLst>
        </pc:picChg>
        <pc:picChg chg="add mod">
          <ac:chgData name="규태 김" userId="31d48ecdf4f8cb9b" providerId="LiveId" clId="{724F0F1C-3905-45A1-9FD1-58DC870C9D13}" dt="2025-10-10T12:02:31.259" v="5649"/>
          <ac:picMkLst>
            <pc:docMk/>
            <pc:sldMk cId="3663946566" sldId="301"/>
            <ac:picMk id="37" creationId="{0B3401E9-60FD-BD9B-AFAB-EC9D73E9FBD8}"/>
          </ac:picMkLst>
        </pc:picChg>
        <pc:picChg chg="add mod">
          <ac:chgData name="규태 김" userId="31d48ecdf4f8cb9b" providerId="LiveId" clId="{724F0F1C-3905-45A1-9FD1-58DC870C9D13}" dt="2025-10-10T12:02:31.259" v="5649"/>
          <ac:picMkLst>
            <pc:docMk/>
            <pc:sldMk cId="3663946566" sldId="301"/>
            <ac:picMk id="38" creationId="{BCC791A4-5263-0516-C33E-AA6FCE9D2764}"/>
          </ac:picMkLst>
        </pc:picChg>
        <pc:picChg chg="add mod">
          <ac:chgData name="규태 김" userId="31d48ecdf4f8cb9b" providerId="LiveId" clId="{724F0F1C-3905-45A1-9FD1-58DC870C9D13}" dt="2025-10-10T12:02:31.259" v="5649"/>
          <ac:picMkLst>
            <pc:docMk/>
            <pc:sldMk cId="3663946566" sldId="301"/>
            <ac:picMk id="44" creationId="{65336446-CFD0-1A31-57B2-1943E7355164}"/>
          </ac:picMkLst>
        </pc:picChg>
        <pc:picChg chg="del">
          <ac:chgData name="규태 김" userId="31d48ecdf4f8cb9b" providerId="LiveId" clId="{724F0F1C-3905-45A1-9FD1-58DC870C9D13}" dt="2025-10-10T12:02:20.199" v="5646" actId="478"/>
          <ac:picMkLst>
            <pc:docMk/>
            <pc:sldMk cId="3663946566" sldId="301"/>
            <ac:picMk id="54" creationId="{7390BC79-4B4F-F79A-89C6-E8917929B6D9}"/>
          </ac:picMkLst>
        </pc:picChg>
        <pc:picChg chg="del">
          <ac:chgData name="규태 김" userId="31d48ecdf4f8cb9b" providerId="LiveId" clId="{724F0F1C-3905-45A1-9FD1-58DC870C9D13}" dt="2025-10-10T12:02:20.199" v="5646" actId="478"/>
          <ac:picMkLst>
            <pc:docMk/>
            <pc:sldMk cId="3663946566" sldId="301"/>
            <ac:picMk id="55" creationId="{A06E4B8A-D442-5B89-E939-9E3A356396BE}"/>
          </ac:picMkLst>
        </pc:picChg>
        <pc:picChg chg="del">
          <ac:chgData name="규태 김" userId="31d48ecdf4f8cb9b" providerId="LiveId" clId="{724F0F1C-3905-45A1-9FD1-58DC870C9D13}" dt="2025-10-10T12:02:20.199" v="5646" actId="478"/>
          <ac:picMkLst>
            <pc:docMk/>
            <pc:sldMk cId="3663946566" sldId="301"/>
            <ac:picMk id="56" creationId="{B01DBFB7-9FD2-75FA-5775-E7F492439AC1}"/>
          </ac:picMkLst>
        </pc:picChg>
        <pc:picChg chg="del">
          <ac:chgData name="규태 김" userId="31d48ecdf4f8cb9b" providerId="LiveId" clId="{724F0F1C-3905-45A1-9FD1-58DC870C9D13}" dt="2025-10-10T12:02:20.199" v="5646" actId="478"/>
          <ac:picMkLst>
            <pc:docMk/>
            <pc:sldMk cId="3663946566" sldId="301"/>
            <ac:picMk id="57" creationId="{6D3A0A28-CBA7-1B37-1C4C-9E43D0721C51}"/>
          </ac:picMkLst>
        </pc:picChg>
        <pc:picChg chg="del">
          <ac:chgData name="규태 김" userId="31d48ecdf4f8cb9b" providerId="LiveId" clId="{724F0F1C-3905-45A1-9FD1-58DC870C9D13}" dt="2025-10-10T12:02:20.199" v="5646" actId="478"/>
          <ac:picMkLst>
            <pc:docMk/>
            <pc:sldMk cId="3663946566" sldId="301"/>
            <ac:picMk id="59" creationId="{0639EC98-8E3B-B7E3-528A-14774182FCB2}"/>
          </ac:picMkLst>
        </pc:picChg>
        <pc:picChg chg="add mod">
          <ac:chgData name="규태 김" userId="31d48ecdf4f8cb9b" providerId="LiveId" clId="{724F0F1C-3905-45A1-9FD1-58DC870C9D13}" dt="2025-10-10T12:02:31.259" v="5649"/>
          <ac:picMkLst>
            <pc:docMk/>
            <pc:sldMk cId="3663946566" sldId="301"/>
            <ac:picMk id="61" creationId="{B9E3C45E-2656-9834-3529-6082FD566729}"/>
          </ac:picMkLst>
        </pc:picChg>
        <pc:picChg chg="add mod">
          <ac:chgData name="규태 김" userId="31d48ecdf4f8cb9b" providerId="LiveId" clId="{724F0F1C-3905-45A1-9FD1-58DC870C9D13}" dt="2025-10-10T12:02:31.259" v="5649"/>
          <ac:picMkLst>
            <pc:docMk/>
            <pc:sldMk cId="3663946566" sldId="301"/>
            <ac:picMk id="63" creationId="{AF8CB08B-F5F9-037F-24CF-ECEA7C2B5140}"/>
          </ac:picMkLst>
        </pc:picChg>
        <pc:picChg chg="add mod">
          <ac:chgData name="규태 김" userId="31d48ecdf4f8cb9b" providerId="LiveId" clId="{724F0F1C-3905-45A1-9FD1-58DC870C9D13}" dt="2025-10-10T12:02:31.259" v="5649"/>
          <ac:picMkLst>
            <pc:docMk/>
            <pc:sldMk cId="3663946566" sldId="301"/>
            <ac:picMk id="70" creationId="{5C431D12-C0EC-5372-1EB7-8FBA366A8646}"/>
          </ac:picMkLst>
        </pc:picChg>
        <pc:picChg chg="add mod modCrop">
          <ac:chgData name="규태 김" userId="31d48ecdf4f8cb9b" providerId="LiveId" clId="{724F0F1C-3905-45A1-9FD1-58DC870C9D13}" dt="2025-10-10T12:04:33.149" v="5656" actId="732"/>
          <ac:picMkLst>
            <pc:docMk/>
            <pc:sldMk cId="3663946566" sldId="301"/>
            <ac:picMk id="74" creationId="{E47D5D58-2D35-D113-F2A1-E175087E2AD3}"/>
          </ac:picMkLst>
        </pc:picChg>
        <pc:picChg chg="add mod modCrop">
          <ac:chgData name="규태 김" userId="31d48ecdf4f8cb9b" providerId="LiveId" clId="{724F0F1C-3905-45A1-9FD1-58DC870C9D13}" dt="2025-10-10T12:06:39.889" v="5666" actId="732"/>
          <ac:picMkLst>
            <pc:docMk/>
            <pc:sldMk cId="3663946566" sldId="301"/>
            <ac:picMk id="76" creationId="{1EAB8936-92E2-EB17-E4A7-DD1B6A2297A0}"/>
          </ac:picMkLst>
        </pc:picChg>
        <pc:picChg chg="add mod modCrop">
          <ac:chgData name="규태 김" userId="31d48ecdf4f8cb9b" providerId="LiveId" clId="{724F0F1C-3905-45A1-9FD1-58DC870C9D13}" dt="2025-10-10T12:08:15.245" v="5673" actId="732"/>
          <ac:picMkLst>
            <pc:docMk/>
            <pc:sldMk cId="3663946566" sldId="301"/>
            <ac:picMk id="78" creationId="{1BA860A4-521E-9553-30AF-4776A1AA5A38}"/>
          </ac:picMkLst>
        </pc:picChg>
      </pc:sldChg>
      <pc:sldChg chg="add del setBg">
        <pc:chgData name="규태 김" userId="31d48ecdf4f8cb9b" providerId="LiveId" clId="{724F0F1C-3905-45A1-9FD1-58DC870C9D13}" dt="2025-10-09T12:32:15.321" v="4542"/>
        <pc:sldMkLst>
          <pc:docMk/>
          <pc:sldMk cId="3485947886" sldId="302"/>
        </pc:sldMkLst>
      </pc:sldChg>
      <pc:sldChg chg="modSp add mod">
        <pc:chgData name="규태 김" userId="31d48ecdf4f8cb9b" providerId="LiveId" clId="{724F0F1C-3905-45A1-9FD1-58DC870C9D13}" dt="2025-10-09T13:09:18.309" v="5178"/>
        <pc:sldMkLst>
          <pc:docMk/>
          <pc:sldMk cId="3988401958" sldId="302"/>
        </pc:sldMkLst>
        <pc:spChg chg="mod">
          <ac:chgData name="규태 김" userId="31d48ecdf4f8cb9b" providerId="LiveId" clId="{724F0F1C-3905-45A1-9FD1-58DC870C9D13}" dt="2025-10-09T13:09:07.983" v="5176" actId="1036"/>
          <ac:spMkLst>
            <pc:docMk/>
            <pc:sldMk cId="3988401958" sldId="302"/>
            <ac:spMk id="9" creationId="{C760311B-875A-B9EE-C033-02E3C0854ACD}"/>
          </ac:spMkLst>
        </pc:spChg>
        <pc:spChg chg="mod">
          <ac:chgData name="규태 김" userId="31d48ecdf4f8cb9b" providerId="LiveId" clId="{724F0F1C-3905-45A1-9FD1-58DC870C9D13}" dt="2025-10-09T13:08:29.389" v="5158" actId="1076"/>
          <ac:spMkLst>
            <pc:docMk/>
            <pc:sldMk cId="3988401958" sldId="302"/>
            <ac:spMk id="13" creationId="{E494939D-0259-9E06-A3A3-BD2C81DA64DC}"/>
          </ac:spMkLst>
        </pc:spChg>
        <pc:spChg chg="mod">
          <ac:chgData name="규태 김" userId="31d48ecdf4f8cb9b" providerId="LiveId" clId="{724F0F1C-3905-45A1-9FD1-58DC870C9D13}" dt="2025-10-09T13:08:50.781" v="5167" actId="20577"/>
          <ac:spMkLst>
            <pc:docMk/>
            <pc:sldMk cId="3988401958" sldId="302"/>
            <ac:spMk id="14" creationId="{AC21F68C-C77D-1D38-AB76-6439DF4C633B}"/>
          </ac:spMkLst>
        </pc:spChg>
        <pc:spChg chg="mod">
          <ac:chgData name="규태 김" userId="31d48ecdf4f8cb9b" providerId="LiveId" clId="{724F0F1C-3905-45A1-9FD1-58DC870C9D13}" dt="2025-10-09T13:08:44.815" v="5160" actId="20577"/>
          <ac:spMkLst>
            <pc:docMk/>
            <pc:sldMk cId="3988401958" sldId="302"/>
            <ac:spMk id="15" creationId="{B13D533A-3938-3797-C2B3-FC5F56A4BAA0}"/>
          </ac:spMkLst>
        </pc:spChg>
        <pc:spChg chg="mod">
          <ac:chgData name="규태 김" userId="31d48ecdf4f8cb9b" providerId="LiveId" clId="{724F0F1C-3905-45A1-9FD1-58DC870C9D13}" dt="2025-10-09T12:33:38.747" v="4551"/>
          <ac:spMkLst>
            <pc:docMk/>
            <pc:sldMk cId="3988401958" sldId="302"/>
            <ac:spMk id="16" creationId="{2BF1FB79-70DB-58C7-ACC7-6AEE8D9B9F04}"/>
          </ac:spMkLst>
        </pc:spChg>
        <pc:spChg chg="mod">
          <ac:chgData name="규태 김" userId="31d48ecdf4f8cb9b" providerId="LiveId" clId="{724F0F1C-3905-45A1-9FD1-58DC870C9D13}" dt="2025-10-09T13:07:51.766" v="5153" actId="1038"/>
          <ac:spMkLst>
            <pc:docMk/>
            <pc:sldMk cId="3988401958" sldId="302"/>
            <ac:spMk id="18" creationId="{1F42AD48-513C-01CE-78C4-2C441A5CD477}"/>
          </ac:spMkLst>
        </pc:spChg>
        <pc:spChg chg="mod">
          <ac:chgData name="규태 김" userId="31d48ecdf4f8cb9b" providerId="LiveId" clId="{724F0F1C-3905-45A1-9FD1-58DC870C9D13}" dt="2025-10-09T13:09:18.309" v="5178"/>
          <ac:spMkLst>
            <pc:docMk/>
            <pc:sldMk cId="3988401958" sldId="302"/>
            <ac:spMk id="21" creationId="{3EDBF5DC-09F8-B8AF-5954-627898F1201A}"/>
          </ac:spMkLst>
        </pc:spChg>
        <pc:spChg chg="mod">
          <ac:chgData name="규태 김" userId="31d48ecdf4f8cb9b" providerId="LiveId" clId="{724F0F1C-3905-45A1-9FD1-58DC870C9D13}" dt="2025-10-09T13:09:07.983" v="5176" actId="1036"/>
          <ac:spMkLst>
            <pc:docMk/>
            <pc:sldMk cId="3988401958" sldId="302"/>
            <ac:spMk id="27" creationId="{FE9B1EC6-CB71-F72F-337A-3FA8BE3964B1}"/>
          </ac:spMkLst>
        </pc:spChg>
        <pc:picChg chg="mod">
          <ac:chgData name="규태 김" userId="31d48ecdf4f8cb9b" providerId="LiveId" clId="{724F0F1C-3905-45A1-9FD1-58DC870C9D13}" dt="2025-10-09T13:09:07.983" v="5176" actId="1036"/>
          <ac:picMkLst>
            <pc:docMk/>
            <pc:sldMk cId="3988401958" sldId="302"/>
            <ac:picMk id="26" creationId="{308F8366-BB72-1130-E6C5-2CF173E10A0A}"/>
          </ac:picMkLst>
        </pc:picChg>
      </pc:sldChg>
      <pc:sldChg chg="add del setBg">
        <pc:chgData name="규태 김" userId="31d48ecdf4f8cb9b" providerId="LiveId" clId="{724F0F1C-3905-45A1-9FD1-58DC870C9D13}" dt="2025-10-09T12:32:15.321" v="4542"/>
        <pc:sldMkLst>
          <pc:docMk/>
          <pc:sldMk cId="3664978233" sldId="303"/>
        </pc:sldMkLst>
      </pc:sldChg>
      <pc:sldChg chg="addSp delSp modSp add mod">
        <pc:chgData name="규태 김" userId="31d48ecdf4f8cb9b" providerId="LiveId" clId="{724F0F1C-3905-45A1-9FD1-58DC870C9D13}" dt="2025-10-10T12:14:33.799" v="5733" actId="732"/>
        <pc:sldMkLst>
          <pc:docMk/>
          <pc:sldMk cId="4158537051" sldId="303"/>
        </pc:sldMkLst>
        <pc:spChg chg="mod">
          <ac:chgData name="규태 김" userId="31d48ecdf4f8cb9b" providerId="LiveId" clId="{724F0F1C-3905-45A1-9FD1-58DC870C9D13}" dt="2025-10-09T13:08:03.813" v="5155"/>
          <ac:spMkLst>
            <pc:docMk/>
            <pc:sldMk cId="4158537051" sldId="303"/>
            <ac:spMk id="23" creationId="{31F77B67-3C06-9F61-ADE9-EBBB47E8B1E6}"/>
          </ac:spMkLst>
        </pc:spChg>
        <pc:picChg chg="del mod">
          <ac:chgData name="규태 김" userId="31d48ecdf4f8cb9b" providerId="LiveId" clId="{724F0F1C-3905-45A1-9FD1-58DC870C9D13}" dt="2025-10-10T12:10:44.628" v="5683" actId="478"/>
          <ac:picMkLst>
            <pc:docMk/>
            <pc:sldMk cId="4158537051" sldId="303"/>
            <ac:picMk id="7" creationId="{91ED2B00-694F-98EC-AFA0-27F96DCF46D6}"/>
          </ac:picMkLst>
        </pc:picChg>
        <pc:picChg chg="del">
          <ac:chgData name="규태 김" userId="31d48ecdf4f8cb9b" providerId="LiveId" clId="{724F0F1C-3905-45A1-9FD1-58DC870C9D13}" dt="2025-10-10T12:10:49.084" v="5685" actId="478"/>
          <ac:picMkLst>
            <pc:docMk/>
            <pc:sldMk cId="4158537051" sldId="303"/>
            <ac:picMk id="8" creationId="{79D636B5-84BE-45F8-F670-13A2EFC74BDB}"/>
          </ac:picMkLst>
        </pc:picChg>
        <pc:picChg chg="add mod modCrop">
          <ac:chgData name="규태 김" userId="31d48ecdf4f8cb9b" providerId="LiveId" clId="{724F0F1C-3905-45A1-9FD1-58DC870C9D13}" dt="2025-10-10T12:11:00.059" v="5715" actId="1036"/>
          <ac:picMkLst>
            <pc:docMk/>
            <pc:sldMk cId="4158537051" sldId="303"/>
            <ac:picMk id="13" creationId="{CE06A595-D7BE-294F-AFA5-AEAB210CB05A}"/>
          </ac:picMkLst>
        </pc:picChg>
        <pc:picChg chg="del">
          <ac:chgData name="규태 김" userId="31d48ecdf4f8cb9b" providerId="LiveId" clId="{724F0F1C-3905-45A1-9FD1-58DC870C9D13}" dt="2025-10-10T12:10:46.142" v="5684" actId="478"/>
          <ac:picMkLst>
            <pc:docMk/>
            <pc:sldMk cId="4158537051" sldId="303"/>
            <ac:picMk id="21" creationId="{6AE25982-EB88-3993-9E5A-C81126103976}"/>
          </ac:picMkLst>
        </pc:picChg>
        <pc:picChg chg="add mod modCrop">
          <ac:chgData name="규태 김" userId="31d48ecdf4f8cb9b" providerId="LiveId" clId="{724F0F1C-3905-45A1-9FD1-58DC870C9D13}" dt="2025-10-10T12:13:31.500" v="5726" actId="732"/>
          <ac:picMkLst>
            <pc:docMk/>
            <pc:sldMk cId="4158537051" sldId="303"/>
            <ac:picMk id="25" creationId="{24543B14-CB5A-1EC6-DC64-6D5D9A228060}"/>
          </ac:picMkLst>
        </pc:picChg>
        <pc:picChg chg="add mod modCrop">
          <ac:chgData name="규태 김" userId="31d48ecdf4f8cb9b" providerId="LiveId" clId="{724F0F1C-3905-45A1-9FD1-58DC870C9D13}" dt="2025-10-10T12:14:33.799" v="5733" actId="732"/>
          <ac:picMkLst>
            <pc:docMk/>
            <pc:sldMk cId="4158537051" sldId="303"/>
            <ac:picMk id="28" creationId="{94340150-39A7-4E22-9662-3A1A840657C9}"/>
          </ac:picMkLst>
        </pc:picChg>
        <pc:picChg chg="mod">
          <ac:chgData name="규태 김" userId="31d48ecdf4f8cb9b" providerId="LiveId" clId="{724F0F1C-3905-45A1-9FD1-58DC870C9D13}" dt="2025-10-10T12:11:00.059" v="5715" actId="1036"/>
          <ac:picMkLst>
            <pc:docMk/>
            <pc:sldMk cId="4158537051" sldId="303"/>
            <ac:picMk id="54" creationId="{33021A1B-5A4C-5B9A-7155-525D5C325A4E}"/>
          </ac:picMkLst>
        </pc:picChg>
        <pc:picChg chg="mod">
          <ac:chgData name="규태 김" userId="31d48ecdf4f8cb9b" providerId="LiveId" clId="{724F0F1C-3905-45A1-9FD1-58DC870C9D13}" dt="2025-10-10T12:11:00.059" v="5715" actId="1036"/>
          <ac:picMkLst>
            <pc:docMk/>
            <pc:sldMk cId="4158537051" sldId="303"/>
            <ac:picMk id="55" creationId="{233B129E-599F-3DDA-50A0-8EAC7B6161C8}"/>
          </ac:picMkLst>
        </pc:picChg>
        <pc:picChg chg="mod">
          <ac:chgData name="규태 김" userId="31d48ecdf4f8cb9b" providerId="LiveId" clId="{724F0F1C-3905-45A1-9FD1-58DC870C9D13}" dt="2025-10-10T12:11:00.059" v="5715" actId="1036"/>
          <ac:picMkLst>
            <pc:docMk/>
            <pc:sldMk cId="4158537051" sldId="303"/>
            <ac:picMk id="56" creationId="{750A9EBC-9D77-61DF-B000-7BA35BAA3062}"/>
          </ac:picMkLst>
        </pc:picChg>
        <pc:picChg chg="mod">
          <ac:chgData name="규태 김" userId="31d48ecdf4f8cb9b" providerId="LiveId" clId="{724F0F1C-3905-45A1-9FD1-58DC870C9D13}" dt="2025-10-10T12:11:00.059" v="5715" actId="1036"/>
          <ac:picMkLst>
            <pc:docMk/>
            <pc:sldMk cId="4158537051" sldId="303"/>
            <ac:picMk id="57" creationId="{01E8D664-8689-CCE4-0D15-F0078C29B17E}"/>
          </ac:picMkLst>
        </pc:picChg>
        <pc:picChg chg="mod">
          <ac:chgData name="규태 김" userId="31d48ecdf4f8cb9b" providerId="LiveId" clId="{724F0F1C-3905-45A1-9FD1-58DC870C9D13}" dt="2025-10-10T12:11:00.059" v="5715" actId="1036"/>
          <ac:picMkLst>
            <pc:docMk/>
            <pc:sldMk cId="4158537051" sldId="303"/>
            <ac:picMk id="58" creationId="{AA913637-508C-958A-BC86-D9DD9C358F54}"/>
          </ac:picMkLst>
        </pc:picChg>
        <pc:picChg chg="mod">
          <ac:chgData name="규태 김" userId="31d48ecdf4f8cb9b" providerId="LiveId" clId="{724F0F1C-3905-45A1-9FD1-58DC870C9D13}" dt="2025-10-10T12:11:00.059" v="5715" actId="1036"/>
          <ac:picMkLst>
            <pc:docMk/>
            <pc:sldMk cId="4158537051" sldId="303"/>
            <ac:picMk id="59" creationId="{2623EFE6-B135-A586-9E8B-27EB7075BB60}"/>
          </ac:picMkLst>
        </pc:picChg>
      </pc:sldChg>
      <pc:sldChg chg="new del ord">
        <pc:chgData name="규태 김" userId="31d48ecdf4f8cb9b" providerId="LiveId" clId="{724F0F1C-3905-45A1-9FD1-58DC870C9D13}" dt="2025-10-09T13:10:13.380" v="5181" actId="2696"/>
        <pc:sldMkLst>
          <pc:docMk/>
          <pc:sldMk cId="3197112358" sldId="304"/>
        </pc:sldMkLst>
      </pc:sldChg>
      <pc:sldChg chg="add del setBg">
        <pc:chgData name="규태 김" userId="31d48ecdf4f8cb9b" providerId="LiveId" clId="{724F0F1C-3905-45A1-9FD1-58DC870C9D13}" dt="2025-10-09T12:50:50.395" v="4882"/>
        <pc:sldMkLst>
          <pc:docMk/>
          <pc:sldMk cId="2960895749" sldId="305"/>
        </pc:sldMkLst>
      </pc:sldChg>
      <pc:sldChg chg="addSp delSp modSp add mod">
        <pc:chgData name="규태 김" userId="31d48ecdf4f8cb9b" providerId="LiveId" clId="{724F0F1C-3905-45A1-9FD1-58DC870C9D13}" dt="2025-10-10T10:09:49.457" v="5507" actId="478"/>
        <pc:sldMkLst>
          <pc:docMk/>
          <pc:sldMk cId="3293705237" sldId="305"/>
        </pc:sldMkLst>
        <pc:spChg chg="mod">
          <ac:chgData name="규태 김" userId="31d48ecdf4f8cb9b" providerId="LiveId" clId="{724F0F1C-3905-45A1-9FD1-58DC870C9D13}" dt="2025-10-09T12:51:48.750" v="4893"/>
          <ac:spMkLst>
            <pc:docMk/>
            <pc:sldMk cId="3293705237" sldId="305"/>
            <ac:spMk id="23" creationId="{EE79E772-133A-FF28-A976-B323174AFE26}"/>
          </ac:spMkLst>
        </pc:spChg>
        <pc:picChg chg="del">
          <ac:chgData name="규태 김" userId="31d48ecdf4f8cb9b" providerId="LiveId" clId="{724F0F1C-3905-45A1-9FD1-58DC870C9D13}" dt="2025-10-10T09:11:33.761" v="5423" actId="478"/>
          <ac:picMkLst>
            <pc:docMk/>
            <pc:sldMk cId="3293705237" sldId="305"/>
            <ac:picMk id="4" creationId="{4A215801-991B-7438-F44F-93716AB68318}"/>
          </ac:picMkLst>
        </pc:picChg>
        <pc:picChg chg="del">
          <ac:chgData name="규태 김" userId="31d48ecdf4f8cb9b" providerId="LiveId" clId="{724F0F1C-3905-45A1-9FD1-58DC870C9D13}" dt="2025-10-10T09:11:35.095" v="5424" actId="478"/>
          <ac:picMkLst>
            <pc:docMk/>
            <pc:sldMk cId="3293705237" sldId="305"/>
            <ac:picMk id="5" creationId="{23020250-FD83-C30F-B50A-C6EA48F6B988}"/>
          </ac:picMkLst>
        </pc:picChg>
        <pc:picChg chg="mod">
          <ac:chgData name="규태 김" userId="31d48ecdf4f8cb9b" providerId="LiveId" clId="{724F0F1C-3905-45A1-9FD1-58DC870C9D13}" dt="2025-10-10T09:20:18.697" v="5505" actId="1035"/>
          <ac:picMkLst>
            <pc:docMk/>
            <pc:sldMk cId="3293705237" sldId="305"/>
            <ac:picMk id="7" creationId="{122DBCBE-2F13-7273-4657-A1DEC1FC44D8}"/>
          </ac:picMkLst>
        </pc:picChg>
        <pc:picChg chg="del">
          <ac:chgData name="규태 김" userId="31d48ecdf4f8cb9b" providerId="LiveId" clId="{724F0F1C-3905-45A1-9FD1-58DC870C9D13}" dt="2025-10-10T09:11:33.761" v="5423" actId="478"/>
          <ac:picMkLst>
            <pc:docMk/>
            <pc:sldMk cId="3293705237" sldId="305"/>
            <ac:picMk id="9" creationId="{C4A68675-A131-597A-BC35-E28BC5739D2B}"/>
          </ac:picMkLst>
        </pc:picChg>
        <pc:picChg chg="mod">
          <ac:chgData name="규태 김" userId="31d48ecdf4f8cb9b" providerId="LiveId" clId="{724F0F1C-3905-45A1-9FD1-58DC870C9D13}" dt="2025-10-10T09:20:18.697" v="5505" actId="1035"/>
          <ac:picMkLst>
            <pc:docMk/>
            <pc:sldMk cId="3293705237" sldId="305"/>
            <ac:picMk id="10" creationId="{669F753C-1426-C3F3-FCE4-2A310204EF63}"/>
          </ac:picMkLst>
        </pc:picChg>
        <pc:picChg chg="mod">
          <ac:chgData name="규태 김" userId="31d48ecdf4f8cb9b" providerId="LiveId" clId="{724F0F1C-3905-45A1-9FD1-58DC870C9D13}" dt="2025-10-10T09:20:18.697" v="5505" actId="1035"/>
          <ac:picMkLst>
            <pc:docMk/>
            <pc:sldMk cId="3293705237" sldId="305"/>
            <ac:picMk id="13" creationId="{51169824-E5EC-CFC3-D8CF-ECB756AA18B8}"/>
          </ac:picMkLst>
        </pc:picChg>
        <pc:picChg chg="del">
          <ac:chgData name="규태 김" userId="31d48ecdf4f8cb9b" providerId="LiveId" clId="{724F0F1C-3905-45A1-9FD1-58DC870C9D13}" dt="2025-10-10T09:11:33.761" v="5423" actId="478"/>
          <ac:picMkLst>
            <pc:docMk/>
            <pc:sldMk cId="3293705237" sldId="305"/>
            <ac:picMk id="15" creationId="{490033E9-746A-98CE-536B-A2BE0FCE7ADA}"/>
          </ac:picMkLst>
        </pc:picChg>
        <pc:picChg chg="del">
          <ac:chgData name="규태 김" userId="31d48ecdf4f8cb9b" providerId="LiveId" clId="{724F0F1C-3905-45A1-9FD1-58DC870C9D13}" dt="2025-10-10T09:11:33.761" v="5423" actId="478"/>
          <ac:picMkLst>
            <pc:docMk/>
            <pc:sldMk cId="3293705237" sldId="305"/>
            <ac:picMk id="16" creationId="{79B4399E-9F3C-FCE7-F6A9-5E3526BF6A44}"/>
          </ac:picMkLst>
        </pc:picChg>
        <pc:picChg chg="del">
          <ac:chgData name="규태 김" userId="31d48ecdf4f8cb9b" providerId="LiveId" clId="{724F0F1C-3905-45A1-9FD1-58DC870C9D13}" dt="2025-10-10T09:11:33.761" v="5423" actId="478"/>
          <ac:picMkLst>
            <pc:docMk/>
            <pc:sldMk cId="3293705237" sldId="305"/>
            <ac:picMk id="20" creationId="{20B368F2-5EB1-67FC-DB9F-67F52D8268F6}"/>
          </ac:picMkLst>
        </pc:picChg>
        <pc:picChg chg="del">
          <ac:chgData name="규태 김" userId="31d48ecdf4f8cb9b" providerId="LiveId" clId="{724F0F1C-3905-45A1-9FD1-58DC870C9D13}" dt="2025-10-10T09:11:33.761" v="5423" actId="478"/>
          <ac:picMkLst>
            <pc:docMk/>
            <pc:sldMk cId="3293705237" sldId="305"/>
            <ac:picMk id="21" creationId="{4C3C60BC-EBC2-7BD9-D92C-8F960FE5C705}"/>
          </ac:picMkLst>
        </pc:picChg>
        <pc:picChg chg="mod">
          <ac:chgData name="규태 김" userId="31d48ecdf4f8cb9b" providerId="LiveId" clId="{724F0F1C-3905-45A1-9FD1-58DC870C9D13}" dt="2025-10-10T09:20:18.697" v="5505" actId="1035"/>
          <ac:picMkLst>
            <pc:docMk/>
            <pc:sldMk cId="3293705237" sldId="305"/>
            <ac:picMk id="22" creationId="{651DFA3F-8CA0-7D15-509C-5AD3AC2CF623}"/>
          </ac:picMkLst>
        </pc:picChg>
        <pc:picChg chg="mod">
          <ac:chgData name="규태 김" userId="31d48ecdf4f8cb9b" providerId="LiveId" clId="{724F0F1C-3905-45A1-9FD1-58DC870C9D13}" dt="2025-10-10T09:20:18.697" v="5505" actId="1035"/>
          <ac:picMkLst>
            <pc:docMk/>
            <pc:sldMk cId="3293705237" sldId="305"/>
            <ac:picMk id="24" creationId="{F858C253-9451-7557-49C1-6544F6573E48}"/>
          </ac:picMkLst>
        </pc:picChg>
        <pc:picChg chg="mod">
          <ac:chgData name="규태 김" userId="31d48ecdf4f8cb9b" providerId="LiveId" clId="{724F0F1C-3905-45A1-9FD1-58DC870C9D13}" dt="2025-10-10T09:20:18.697" v="5505" actId="1035"/>
          <ac:picMkLst>
            <pc:docMk/>
            <pc:sldMk cId="3293705237" sldId="305"/>
            <ac:picMk id="25" creationId="{0FC28D94-17CC-875F-770D-D7E9F279729A}"/>
          </ac:picMkLst>
        </pc:picChg>
        <pc:picChg chg="add mod">
          <ac:chgData name="규태 김" userId="31d48ecdf4f8cb9b" providerId="LiveId" clId="{724F0F1C-3905-45A1-9FD1-58DC870C9D13}" dt="2025-10-10T09:20:04.648" v="5497" actId="1036"/>
          <ac:picMkLst>
            <pc:docMk/>
            <pc:sldMk cId="3293705237" sldId="305"/>
            <ac:picMk id="27" creationId="{1FC86475-102D-D713-24BE-5C27151ECC22}"/>
          </ac:picMkLst>
        </pc:picChg>
        <pc:picChg chg="mod">
          <ac:chgData name="규태 김" userId="31d48ecdf4f8cb9b" providerId="LiveId" clId="{724F0F1C-3905-45A1-9FD1-58DC870C9D13}" dt="2025-10-10T09:20:18.697" v="5505" actId="1035"/>
          <ac:picMkLst>
            <pc:docMk/>
            <pc:sldMk cId="3293705237" sldId="305"/>
            <ac:picMk id="29" creationId="{BC7BF036-7BD7-B05E-816F-FAFD07411CF3}"/>
          </ac:picMkLst>
        </pc:picChg>
        <pc:picChg chg="add mod">
          <ac:chgData name="규태 김" userId="31d48ecdf4f8cb9b" providerId="LiveId" clId="{724F0F1C-3905-45A1-9FD1-58DC870C9D13}" dt="2025-10-10T09:11:41.548" v="5425"/>
          <ac:picMkLst>
            <pc:docMk/>
            <pc:sldMk cId="3293705237" sldId="305"/>
            <ac:picMk id="31" creationId="{AD100B64-5E41-E699-F292-BEB7BEBA10F2}"/>
          </ac:picMkLst>
        </pc:picChg>
        <pc:picChg chg="add mod">
          <ac:chgData name="규태 김" userId="31d48ecdf4f8cb9b" providerId="LiveId" clId="{724F0F1C-3905-45A1-9FD1-58DC870C9D13}" dt="2025-10-10T09:11:41.548" v="5425"/>
          <ac:picMkLst>
            <pc:docMk/>
            <pc:sldMk cId="3293705237" sldId="305"/>
            <ac:picMk id="32" creationId="{9330CDCF-E71A-7C63-FC16-C55CCDF0D6C3}"/>
          </ac:picMkLst>
        </pc:picChg>
        <pc:picChg chg="add mod">
          <ac:chgData name="규태 김" userId="31d48ecdf4f8cb9b" providerId="LiveId" clId="{724F0F1C-3905-45A1-9FD1-58DC870C9D13}" dt="2025-10-10T09:11:41.548" v="5425"/>
          <ac:picMkLst>
            <pc:docMk/>
            <pc:sldMk cId="3293705237" sldId="305"/>
            <ac:picMk id="33" creationId="{C289240D-57CC-D00C-784E-985CCD0D7498}"/>
          </ac:picMkLst>
        </pc:picChg>
        <pc:picChg chg="add mod">
          <ac:chgData name="규태 김" userId="31d48ecdf4f8cb9b" providerId="LiveId" clId="{724F0F1C-3905-45A1-9FD1-58DC870C9D13}" dt="2025-10-10T09:11:41.548" v="5425"/>
          <ac:picMkLst>
            <pc:docMk/>
            <pc:sldMk cId="3293705237" sldId="305"/>
            <ac:picMk id="35" creationId="{8F0CAE0E-CEEF-1DC3-B28D-8DE284DA732F}"/>
          </ac:picMkLst>
        </pc:picChg>
        <pc:picChg chg="add mod">
          <ac:chgData name="규태 김" userId="31d48ecdf4f8cb9b" providerId="LiveId" clId="{724F0F1C-3905-45A1-9FD1-58DC870C9D13}" dt="2025-10-10T09:11:41.548" v="5425"/>
          <ac:picMkLst>
            <pc:docMk/>
            <pc:sldMk cId="3293705237" sldId="305"/>
            <ac:picMk id="38" creationId="{87391641-9ECF-E20C-8508-32F7ED6F94A8}"/>
          </ac:picMkLst>
        </pc:picChg>
        <pc:picChg chg="add mod">
          <ac:chgData name="규태 김" userId="31d48ecdf4f8cb9b" providerId="LiveId" clId="{724F0F1C-3905-45A1-9FD1-58DC870C9D13}" dt="2025-10-10T09:11:41.548" v="5425"/>
          <ac:picMkLst>
            <pc:docMk/>
            <pc:sldMk cId="3293705237" sldId="305"/>
            <ac:picMk id="39" creationId="{99BAB894-82D3-82F0-8F11-B9C9BB182BAD}"/>
          </ac:picMkLst>
        </pc:picChg>
        <pc:picChg chg="add mod">
          <ac:chgData name="규태 김" userId="31d48ecdf4f8cb9b" providerId="LiveId" clId="{724F0F1C-3905-45A1-9FD1-58DC870C9D13}" dt="2025-10-10T09:11:41.548" v="5425"/>
          <ac:picMkLst>
            <pc:docMk/>
            <pc:sldMk cId="3293705237" sldId="305"/>
            <ac:picMk id="42" creationId="{E7221A5C-4FF9-4D46-B1C2-DDD8F58E9620}"/>
          </ac:picMkLst>
        </pc:picChg>
        <pc:picChg chg="del">
          <ac:chgData name="규태 김" userId="31d48ecdf4f8cb9b" providerId="LiveId" clId="{724F0F1C-3905-45A1-9FD1-58DC870C9D13}" dt="2025-10-10T09:11:33.761" v="5423" actId="478"/>
          <ac:picMkLst>
            <pc:docMk/>
            <pc:sldMk cId="3293705237" sldId="305"/>
            <ac:picMk id="47" creationId="{3694F733-ADA8-02F6-FC0F-AD049A6B470F}"/>
          </ac:picMkLst>
        </pc:picChg>
        <pc:picChg chg="del">
          <ac:chgData name="규태 김" userId="31d48ecdf4f8cb9b" providerId="LiveId" clId="{724F0F1C-3905-45A1-9FD1-58DC870C9D13}" dt="2025-10-10T09:11:33.761" v="5423" actId="478"/>
          <ac:picMkLst>
            <pc:docMk/>
            <pc:sldMk cId="3293705237" sldId="305"/>
            <ac:picMk id="51" creationId="{A440BF5E-D918-CE20-20D8-8E76EDC27034}"/>
          </ac:picMkLst>
        </pc:picChg>
        <pc:picChg chg="del">
          <ac:chgData name="규태 김" userId="31d48ecdf4f8cb9b" providerId="LiveId" clId="{724F0F1C-3905-45A1-9FD1-58DC870C9D13}" dt="2025-10-10T09:11:33.761" v="5423" actId="478"/>
          <ac:picMkLst>
            <pc:docMk/>
            <pc:sldMk cId="3293705237" sldId="305"/>
            <ac:picMk id="52" creationId="{15445E82-1907-92D6-850A-AFC00DF0DE20}"/>
          </ac:picMkLst>
        </pc:picChg>
        <pc:picChg chg="del">
          <ac:chgData name="규태 김" userId="31d48ecdf4f8cb9b" providerId="LiveId" clId="{724F0F1C-3905-45A1-9FD1-58DC870C9D13}" dt="2025-10-10T09:11:33.761" v="5423" actId="478"/>
          <ac:picMkLst>
            <pc:docMk/>
            <pc:sldMk cId="3293705237" sldId="305"/>
            <ac:picMk id="58" creationId="{47EE8FBF-9A51-06F0-98E2-233FCD122121}"/>
          </ac:picMkLst>
        </pc:picChg>
        <pc:picChg chg="mod">
          <ac:chgData name="규태 김" userId="31d48ecdf4f8cb9b" providerId="LiveId" clId="{724F0F1C-3905-45A1-9FD1-58DC870C9D13}" dt="2025-10-10T09:20:18.697" v="5505" actId="1035"/>
          <ac:picMkLst>
            <pc:docMk/>
            <pc:sldMk cId="3293705237" sldId="305"/>
            <ac:picMk id="60" creationId="{EC0CB2C8-75F6-907F-AFD3-2AAED02BDADF}"/>
          </ac:picMkLst>
        </pc:picChg>
        <pc:picChg chg="add mod">
          <ac:chgData name="규태 김" userId="31d48ecdf4f8cb9b" providerId="LiveId" clId="{724F0F1C-3905-45A1-9FD1-58DC870C9D13}" dt="2025-10-10T09:11:41.548" v="5425"/>
          <ac:picMkLst>
            <pc:docMk/>
            <pc:sldMk cId="3293705237" sldId="305"/>
            <ac:picMk id="61" creationId="{9C8F1327-2148-7C37-67BF-B7A6CFE83523}"/>
          </ac:picMkLst>
        </pc:picChg>
        <pc:picChg chg="add mod">
          <ac:chgData name="규태 김" userId="31d48ecdf4f8cb9b" providerId="LiveId" clId="{724F0F1C-3905-45A1-9FD1-58DC870C9D13}" dt="2025-10-10T09:11:41.548" v="5425"/>
          <ac:picMkLst>
            <pc:docMk/>
            <pc:sldMk cId="3293705237" sldId="305"/>
            <ac:picMk id="62" creationId="{75EF5675-2694-9E50-2521-5DA53E033B89}"/>
          </ac:picMkLst>
        </pc:picChg>
        <pc:picChg chg="mod">
          <ac:chgData name="규태 김" userId="31d48ecdf4f8cb9b" providerId="LiveId" clId="{724F0F1C-3905-45A1-9FD1-58DC870C9D13}" dt="2025-10-10T09:20:18.697" v="5505" actId="1035"/>
          <ac:picMkLst>
            <pc:docMk/>
            <pc:sldMk cId="3293705237" sldId="305"/>
            <ac:picMk id="63" creationId="{89347BB9-B563-2EEE-F925-8F44365C2BDD}"/>
          </ac:picMkLst>
        </pc:picChg>
        <pc:picChg chg="add mod modCrop">
          <ac:chgData name="규태 김" userId="31d48ecdf4f8cb9b" providerId="LiveId" clId="{724F0F1C-3905-45A1-9FD1-58DC870C9D13}" dt="2025-10-10T09:13:01.289" v="5433" actId="732"/>
          <ac:picMkLst>
            <pc:docMk/>
            <pc:sldMk cId="3293705237" sldId="305"/>
            <ac:picMk id="65" creationId="{9E7F239B-362B-CA92-695F-F2511DA3EDDA}"/>
          </ac:picMkLst>
        </pc:picChg>
        <pc:picChg chg="add mod modCrop">
          <ac:chgData name="규태 김" userId="31d48ecdf4f8cb9b" providerId="LiveId" clId="{724F0F1C-3905-45A1-9FD1-58DC870C9D13}" dt="2025-10-10T09:16:10.462" v="5439" actId="732"/>
          <ac:picMkLst>
            <pc:docMk/>
            <pc:sldMk cId="3293705237" sldId="305"/>
            <ac:picMk id="67" creationId="{5771E22B-669C-541A-DC59-9C409A1AA1CB}"/>
          </ac:picMkLst>
        </pc:picChg>
        <pc:picChg chg="add mod ord modCrop">
          <ac:chgData name="규태 김" userId="31d48ecdf4f8cb9b" providerId="LiveId" clId="{724F0F1C-3905-45A1-9FD1-58DC870C9D13}" dt="2025-10-10T09:20:18.697" v="5505" actId="1035"/>
          <ac:picMkLst>
            <pc:docMk/>
            <pc:sldMk cId="3293705237" sldId="305"/>
            <ac:picMk id="69" creationId="{7A1DAE21-D1F5-939F-53B4-1C6F59EAE71A}"/>
          </ac:picMkLst>
        </pc:picChg>
        <pc:picChg chg="add del">
          <ac:chgData name="규태 김" userId="31d48ecdf4f8cb9b" providerId="LiveId" clId="{724F0F1C-3905-45A1-9FD1-58DC870C9D13}" dt="2025-10-10T10:09:49.457" v="5507" actId="478"/>
          <ac:picMkLst>
            <pc:docMk/>
            <pc:sldMk cId="3293705237" sldId="305"/>
            <ac:picMk id="71" creationId="{75344957-2B4C-EBE8-E735-7C1760EE9B44}"/>
          </ac:picMkLst>
        </pc:picChg>
      </pc:sldChg>
      <pc:sldChg chg="add del setBg">
        <pc:chgData name="규태 김" userId="31d48ecdf4f8cb9b" providerId="LiveId" clId="{724F0F1C-3905-45A1-9FD1-58DC870C9D13}" dt="2025-10-09T12:53:49.243" v="4926"/>
        <pc:sldMkLst>
          <pc:docMk/>
          <pc:sldMk cId="146776773" sldId="306"/>
        </pc:sldMkLst>
      </pc:sldChg>
      <pc:sldChg chg="addSp delSp modSp add mod">
        <pc:chgData name="규태 김" userId="31d48ecdf4f8cb9b" providerId="LiveId" clId="{724F0F1C-3905-45A1-9FD1-58DC870C9D13}" dt="2025-10-10T11:31:47.963" v="5538" actId="732"/>
        <pc:sldMkLst>
          <pc:docMk/>
          <pc:sldMk cId="1314162009" sldId="306"/>
        </pc:sldMkLst>
        <pc:spChg chg="mod">
          <ac:chgData name="규태 김" userId="31d48ecdf4f8cb9b" providerId="LiveId" clId="{724F0F1C-3905-45A1-9FD1-58DC870C9D13}" dt="2025-10-09T12:54:50.318" v="4933"/>
          <ac:spMkLst>
            <pc:docMk/>
            <pc:sldMk cId="1314162009" sldId="306"/>
            <ac:spMk id="23" creationId="{8EE7C8C5-B394-8DAD-83FA-A7E4CA062C99}"/>
          </ac:spMkLst>
        </pc:spChg>
        <pc:picChg chg="del">
          <ac:chgData name="규태 김" userId="31d48ecdf4f8cb9b" providerId="LiveId" clId="{724F0F1C-3905-45A1-9FD1-58DC870C9D13}" dt="2025-10-10T11:25:28.661" v="5512" actId="478"/>
          <ac:picMkLst>
            <pc:docMk/>
            <pc:sldMk cId="1314162009" sldId="306"/>
            <ac:picMk id="4" creationId="{37F05EC9-C30A-917F-BAEB-1E7704717427}"/>
          </ac:picMkLst>
        </pc:picChg>
        <pc:picChg chg="del">
          <ac:chgData name="규태 김" userId="31d48ecdf4f8cb9b" providerId="LiveId" clId="{724F0F1C-3905-45A1-9FD1-58DC870C9D13}" dt="2025-10-10T11:25:28.661" v="5512" actId="478"/>
          <ac:picMkLst>
            <pc:docMk/>
            <pc:sldMk cId="1314162009" sldId="306"/>
            <ac:picMk id="5" creationId="{C31CEF98-A7C8-A378-6DD7-823F727D5F0E}"/>
          </ac:picMkLst>
        </pc:picChg>
        <pc:picChg chg="del">
          <ac:chgData name="규태 김" userId="31d48ecdf4f8cb9b" providerId="LiveId" clId="{724F0F1C-3905-45A1-9FD1-58DC870C9D13}" dt="2025-10-10T11:25:28.661" v="5512" actId="478"/>
          <ac:picMkLst>
            <pc:docMk/>
            <pc:sldMk cId="1314162009" sldId="306"/>
            <ac:picMk id="6" creationId="{1C68A83A-C97C-A1F5-C467-A14F45FD3C69}"/>
          </ac:picMkLst>
        </pc:picChg>
        <pc:picChg chg="add del mod">
          <ac:chgData name="규태 김" userId="31d48ecdf4f8cb9b" providerId="LiveId" clId="{724F0F1C-3905-45A1-9FD1-58DC870C9D13}" dt="2025-10-10T11:25:22.841" v="5510" actId="478"/>
          <ac:picMkLst>
            <pc:docMk/>
            <pc:sldMk cId="1314162009" sldId="306"/>
            <ac:picMk id="10" creationId="{790F96F8-1EEA-98FB-BCB3-5CD41EDEE458}"/>
          </ac:picMkLst>
        </pc:picChg>
        <pc:picChg chg="del">
          <ac:chgData name="규태 김" userId="31d48ecdf4f8cb9b" providerId="LiveId" clId="{724F0F1C-3905-45A1-9FD1-58DC870C9D13}" dt="2025-10-10T11:25:26.053" v="5511" actId="478"/>
          <ac:picMkLst>
            <pc:docMk/>
            <pc:sldMk cId="1314162009" sldId="306"/>
            <ac:picMk id="12" creationId="{EABD2679-E989-10B3-EF35-AA3BD7E6967B}"/>
          </ac:picMkLst>
        </pc:picChg>
        <pc:picChg chg="add mod">
          <ac:chgData name="규태 김" userId="31d48ecdf4f8cb9b" providerId="LiveId" clId="{724F0F1C-3905-45A1-9FD1-58DC870C9D13}" dt="2025-10-10T11:25:36.070" v="5513"/>
          <ac:picMkLst>
            <pc:docMk/>
            <pc:sldMk cId="1314162009" sldId="306"/>
            <ac:picMk id="13" creationId="{3365BBB3-EA04-4EE8-37E0-7044B529A09A}"/>
          </ac:picMkLst>
        </pc:picChg>
        <pc:picChg chg="del">
          <ac:chgData name="규태 김" userId="31d48ecdf4f8cb9b" providerId="LiveId" clId="{724F0F1C-3905-45A1-9FD1-58DC870C9D13}" dt="2025-10-10T11:25:26.053" v="5511" actId="478"/>
          <ac:picMkLst>
            <pc:docMk/>
            <pc:sldMk cId="1314162009" sldId="306"/>
            <ac:picMk id="17" creationId="{0D1A7EE5-8024-F9D0-AFB7-0ECF0B5DD812}"/>
          </ac:picMkLst>
        </pc:picChg>
        <pc:picChg chg="del">
          <ac:chgData name="규태 김" userId="31d48ecdf4f8cb9b" providerId="LiveId" clId="{724F0F1C-3905-45A1-9FD1-58DC870C9D13}" dt="2025-10-10T11:25:26.053" v="5511" actId="478"/>
          <ac:picMkLst>
            <pc:docMk/>
            <pc:sldMk cId="1314162009" sldId="306"/>
            <ac:picMk id="19" creationId="{FBD57738-D446-F4BB-714B-FD7DAAB11EC4}"/>
          </ac:picMkLst>
        </pc:picChg>
        <pc:picChg chg="del">
          <ac:chgData name="규태 김" userId="31d48ecdf4f8cb9b" providerId="LiveId" clId="{724F0F1C-3905-45A1-9FD1-58DC870C9D13}" dt="2025-10-10T11:25:26.053" v="5511" actId="478"/>
          <ac:picMkLst>
            <pc:docMk/>
            <pc:sldMk cId="1314162009" sldId="306"/>
            <ac:picMk id="21" creationId="{2D02C6AD-A6C3-B921-2EB1-C62C180BA5E9}"/>
          </ac:picMkLst>
        </pc:picChg>
        <pc:picChg chg="add mod">
          <ac:chgData name="규태 김" userId="31d48ecdf4f8cb9b" providerId="LiveId" clId="{724F0F1C-3905-45A1-9FD1-58DC870C9D13}" dt="2025-10-10T11:25:36.070" v="5513"/>
          <ac:picMkLst>
            <pc:docMk/>
            <pc:sldMk cId="1314162009" sldId="306"/>
            <ac:picMk id="22" creationId="{3BB4E1AC-7491-48DF-889B-7AA2D68D2DBF}"/>
          </ac:picMkLst>
        </pc:picChg>
        <pc:picChg chg="add mod">
          <ac:chgData name="규태 김" userId="31d48ecdf4f8cb9b" providerId="LiveId" clId="{724F0F1C-3905-45A1-9FD1-58DC870C9D13}" dt="2025-10-10T11:25:36.070" v="5513"/>
          <ac:picMkLst>
            <pc:docMk/>
            <pc:sldMk cId="1314162009" sldId="306"/>
            <ac:picMk id="24" creationId="{85D06EE8-4F72-5D07-1B0E-E1BCADE634EE}"/>
          </ac:picMkLst>
        </pc:picChg>
        <pc:picChg chg="add mod">
          <ac:chgData name="규태 김" userId="31d48ecdf4f8cb9b" providerId="LiveId" clId="{724F0F1C-3905-45A1-9FD1-58DC870C9D13}" dt="2025-10-10T11:25:36.070" v="5513"/>
          <ac:picMkLst>
            <pc:docMk/>
            <pc:sldMk cId="1314162009" sldId="306"/>
            <ac:picMk id="29" creationId="{3F424B8C-BD72-0A9E-4381-B1E0AC9F8B25}"/>
          </ac:picMkLst>
        </pc:picChg>
        <pc:picChg chg="add mod">
          <ac:chgData name="규태 김" userId="31d48ecdf4f8cb9b" providerId="LiveId" clId="{724F0F1C-3905-45A1-9FD1-58DC870C9D13}" dt="2025-10-10T11:25:36.070" v="5513"/>
          <ac:picMkLst>
            <pc:docMk/>
            <pc:sldMk cId="1314162009" sldId="306"/>
            <ac:picMk id="31" creationId="{A20317EE-507A-5B0D-F3F9-6FD5ABD4B48A}"/>
          </ac:picMkLst>
        </pc:picChg>
        <pc:picChg chg="add mod">
          <ac:chgData name="규태 김" userId="31d48ecdf4f8cb9b" providerId="LiveId" clId="{724F0F1C-3905-45A1-9FD1-58DC870C9D13}" dt="2025-10-10T11:25:36.070" v="5513"/>
          <ac:picMkLst>
            <pc:docMk/>
            <pc:sldMk cId="1314162009" sldId="306"/>
            <ac:picMk id="33" creationId="{27A25A12-7EE3-1FD0-DF7D-E30EF8858A04}"/>
          </ac:picMkLst>
        </pc:picChg>
        <pc:picChg chg="add mod">
          <ac:chgData name="규태 김" userId="31d48ecdf4f8cb9b" providerId="LiveId" clId="{724F0F1C-3905-45A1-9FD1-58DC870C9D13}" dt="2025-10-10T11:25:36.070" v="5513"/>
          <ac:picMkLst>
            <pc:docMk/>
            <pc:sldMk cId="1314162009" sldId="306"/>
            <ac:picMk id="42" creationId="{DC40C3CF-904E-D8E1-1CDC-650895C1532B}"/>
          </ac:picMkLst>
        </pc:picChg>
        <pc:picChg chg="add mod">
          <ac:chgData name="규태 김" userId="31d48ecdf4f8cb9b" providerId="LiveId" clId="{724F0F1C-3905-45A1-9FD1-58DC870C9D13}" dt="2025-10-10T11:25:36.070" v="5513"/>
          <ac:picMkLst>
            <pc:docMk/>
            <pc:sldMk cId="1314162009" sldId="306"/>
            <ac:picMk id="43" creationId="{60738EAB-6662-8E01-FD0E-7BF292D01954}"/>
          </ac:picMkLst>
        </pc:picChg>
        <pc:picChg chg="del">
          <ac:chgData name="규태 김" userId="31d48ecdf4f8cb9b" providerId="LiveId" clId="{724F0F1C-3905-45A1-9FD1-58DC870C9D13}" dt="2025-10-10T11:25:26.053" v="5511" actId="478"/>
          <ac:picMkLst>
            <pc:docMk/>
            <pc:sldMk cId="1314162009" sldId="306"/>
            <ac:picMk id="47" creationId="{EBE2DEA2-21F2-112C-B7A9-13EB497A16A8}"/>
          </ac:picMkLst>
        </pc:picChg>
        <pc:picChg chg="del">
          <ac:chgData name="규태 김" userId="31d48ecdf4f8cb9b" providerId="LiveId" clId="{724F0F1C-3905-45A1-9FD1-58DC870C9D13}" dt="2025-10-10T11:25:26.053" v="5511" actId="478"/>
          <ac:picMkLst>
            <pc:docMk/>
            <pc:sldMk cId="1314162009" sldId="306"/>
            <ac:picMk id="52" creationId="{203D36EB-1618-8278-4FEE-56AF609D71F8}"/>
          </ac:picMkLst>
        </pc:picChg>
        <pc:picChg chg="del">
          <ac:chgData name="규태 김" userId="31d48ecdf4f8cb9b" providerId="LiveId" clId="{724F0F1C-3905-45A1-9FD1-58DC870C9D13}" dt="2025-10-10T11:25:26.053" v="5511" actId="478"/>
          <ac:picMkLst>
            <pc:docMk/>
            <pc:sldMk cId="1314162009" sldId="306"/>
            <ac:picMk id="55" creationId="{6030526E-FF61-8911-9158-6FE9863F308A}"/>
          </ac:picMkLst>
        </pc:picChg>
        <pc:picChg chg="del">
          <ac:chgData name="규태 김" userId="31d48ecdf4f8cb9b" providerId="LiveId" clId="{724F0F1C-3905-45A1-9FD1-58DC870C9D13}" dt="2025-10-10T11:25:26.053" v="5511" actId="478"/>
          <ac:picMkLst>
            <pc:docMk/>
            <pc:sldMk cId="1314162009" sldId="306"/>
            <ac:picMk id="56" creationId="{1E447BD5-7D0B-7D3A-A26F-AC925D86A06B}"/>
          </ac:picMkLst>
        </pc:picChg>
        <pc:picChg chg="del">
          <ac:chgData name="규태 김" userId="31d48ecdf4f8cb9b" providerId="LiveId" clId="{724F0F1C-3905-45A1-9FD1-58DC870C9D13}" dt="2025-10-10T11:25:26.053" v="5511" actId="478"/>
          <ac:picMkLst>
            <pc:docMk/>
            <pc:sldMk cId="1314162009" sldId="306"/>
            <ac:picMk id="58" creationId="{586D76B3-2FF3-65CC-A2BF-75B1B692E507}"/>
          </ac:picMkLst>
        </pc:picChg>
        <pc:picChg chg="del">
          <ac:chgData name="규태 김" userId="31d48ecdf4f8cb9b" providerId="LiveId" clId="{724F0F1C-3905-45A1-9FD1-58DC870C9D13}" dt="2025-10-10T11:25:26.053" v="5511" actId="478"/>
          <ac:picMkLst>
            <pc:docMk/>
            <pc:sldMk cId="1314162009" sldId="306"/>
            <ac:picMk id="59" creationId="{6A0737D9-ACC9-C921-98A9-46C155135A50}"/>
          </ac:picMkLst>
        </pc:picChg>
        <pc:picChg chg="add mod">
          <ac:chgData name="규태 김" userId="31d48ecdf4f8cb9b" providerId="LiveId" clId="{724F0F1C-3905-45A1-9FD1-58DC870C9D13}" dt="2025-10-10T11:25:36.070" v="5513"/>
          <ac:picMkLst>
            <pc:docMk/>
            <pc:sldMk cId="1314162009" sldId="306"/>
            <ac:picMk id="62" creationId="{FC144C9B-5D1F-1CD9-E00F-28FF5EBFF3A6}"/>
          </ac:picMkLst>
        </pc:picChg>
        <pc:picChg chg="add mod">
          <ac:chgData name="규태 김" userId="31d48ecdf4f8cb9b" providerId="LiveId" clId="{724F0F1C-3905-45A1-9FD1-58DC870C9D13}" dt="2025-10-10T11:25:36.070" v="5513"/>
          <ac:picMkLst>
            <pc:docMk/>
            <pc:sldMk cId="1314162009" sldId="306"/>
            <ac:picMk id="64" creationId="{39C159C2-1107-8207-6946-8256285B1D1C}"/>
          </ac:picMkLst>
        </pc:picChg>
        <pc:picChg chg="add mod modCrop">
          <ac:chgData name="규태 김" userId="31d48ecdf4f8cb9b" providerId="LiveId" clId="{724F0F1C-3905-45A1-9FD1-58DC870C9D13}" dt="2025-10-10T11:26:42.329" v="5523" actId="732"/>
          <ac:picMkLst>
            <pc:docMk/>
            <pc:sldMk cId="1314162009" sldId="306"/>
            <ac:picMk id="67" creationId="{15ACA615-9FA1-0469-F523-9233FA0B4A18}"/>
          </ac:picMkLst>
        </pc:picChg>
        <pc:picChg chg="add mod modCrop">
          <ac:chgData name="규태 김" userId="31d48ecdf4f8cb9b" providerId="LiveId" clId="{724F0F1C-3905-45A1-9FD1-58DC870C9D13}" dt="2025-10-10T11:28:37.178" v="5530" actId="732"/>
          <ac:picMkLst>
            <pc:docMk/>
            <pc:sldMk cId="1314162009" sldId="306"/>
            <ac:picMk id="69" creationId="{1FD9A2DF-4562-D743-E706-5FC234D5C933}"/>
          </ac:picMkLst>
        </pc:picChg>
        <pc:picChg chg="add mod modCrop">
          <ac:chgData name="규태 김" userId="31d48ecdf4f8cb9b" providerId="LiveId" clId="{724F0F1C-3905-45A1-9FD1-58DC870C9D13}" dt="2025-10-10T11:31:47.963" v="5538" actId="732"/>
          <ac:picMkLst>
            <pc:docMk/>
            <pc:sldMk cId="1314162009" sldId="306"/>
            <ac:picMk id="71" creationId="{4DAB4975-4035-3B0A-3DAF-B82D99E19034}"/>
          </ac:picMkLst>
        </pc:picChg>
      </pc:sldChg>
      <pc:sldChg chg="addSp delSp modSp add mod">
        <pc:chgData name="규태 김" userId="31d48ecdf4f8cb9b" providerId="LiveId" clId="{724F0F1C-3905-45A1-9FD1-58DC870C9D13}" dt="2025-10-10T11:43:00.269" v="5575" actId="1037"/>
        <pc:sldMkLst>
          <pc:docMk/>
          <pc:sldMk cId="709648619" sldId="307"/>
        </pc:sldMkLst>
        <pc:spChg chg="mod">
          <ac:chgData name="규태 김" userId="31d48ecdf4f8cb9b" providerId="LiveId" clId="{724F0F1C-3905-45A1-9FD1-58DC870C9D13}" dt="2025-10-09T12:57:22.914" v="4965"/>
          <ac:spMkLst>
            <pc:docMk/>
            <pc:sldMk cId="709648619" sldId="307"/>
            <ac:spMk id="23" creationId="{1E658E2F-AC3B-208D-86D3-8023F7486B47}"/>
          </ac:spMkLst>
        </pc:spChg>
        <pc:picChg chg="add del">
          <ac:chgData name="규태 김" userId="31d48ecdf4f8cb9b" providerId="LiveId" clId="{724F0F1C-3905-45A1-9FD1-58DC870C9D13}" dt="2025-10-10T11:34:27.720" v="5543" actId="478"/>
          <ac:picMkLst>
            <pc:docMk/>
            <pc:sldMk cId="709648619" sldId="307"/>
            <ac:picMk id="5" creationId="{2E9DF6FE-2999-B2B3-DE29-F77A1FDECC69}"/>
          </ac:picMkLst>
        </pc:picChg>
        <pc:picChg chg="add del">
          <ac:chgData name="규태 김" userId="31d48ecdf4f8cb9b" providerId="LiveId" clId="{724F0F1C-3905-45A1-9FD1-58DC870C9D13}" dt="2025-10-10T11:34:27.720" v="5543" actId="478"/>
          <ac:picMkLst>
            <pc:docMk/>
            <pc:sldMk cId="709648619" sldId="307"/>
            <ac:picMk id="6" creationId="{F32A467F-1364-62B9-CC08-6D3F14B23579}"/>
          </ac:picMkLst>
        </pc:picChg>
        <pc:picChg chg="del">
          <ac:chgData name="규태 김" userId="31d48ecdf4f8cb9b" providerId="LiveId" clId="{724F0F1C-3905-45A1-9FD1-58DC870C9D13}" dt="2025-10-10T11:34:10.433" v="5539" actId="478"/>
          <ac:picMkLst>
            <pc:docMk/>
            <pc:sldMk cId="709648619" sldId="307"/>
            <ac:picMk id="8" creationId="{B4410C30-9D33-595C-B151-9DA88C20C9EE}"/>
          </ac:picMkLst>
        </pc:picChg>
        <pc:picChg chg="add del mod">
          <ac:chgData name="규태 김" userId="31d48ecdf4f8cb9b" providerId="LiveId" clId="{724F0F1C-3905-45A1-9FD1-58DC870C9D13}" dt="2025-10-10T11:34:27.720" v="5543" actId="478"/>
          <ac:picMkLst>
            <pc:docMk/>
            <pc:sldMk cId="709648619" sldId="307"/>
            <ac:picMk id="10" creationId="{DF12065B-B2AF-5DF2-BB0A-B67B2097FCA2}"/>
          </ac:picMkLst>
        </pc:picChg>
        <pc:picChg chg="del">
          <ac:chgData name="규태 김" userId="31d48ecdf4f8cb9b" providerId="LiveId" clId="{724F0F1C-3905-45A1-9FD1-58DC870C9D13}" dt="2025-10-10T11:34:10.433" v="5539" actId="478"/>
          <ac:picMkLst>
            <pc:docMk/>
            <pc:sldMk cId="709648619" sldId="307"/>
            <ac:picMk id="12" creationId="{03FB878A-579E-BBE4-8580-FE97A7882376}"/>
          </ac:picMkLst>
        </pc:picChg>
        <pc:picChg chg="del">
          <ac:chgData name="규태 김" userId="31d48ecdf4f8cb9b" providerId="LiveId" clId="{724F0F1C-3905-45A1-9FD1-58DC870C9D13}" dt="2025-10-10T11:34:10.433" v="5539" actId="478"/>
          <ac:picMkLst>
            <pc:docMk/>
            <pc:sldMk cId="709648619" sldId="307"/>
            <ac:picMk id="16" creationId="{7352470F-873A-4B9F-F0A6-273F6CEA24A9}"/>
          </ac:picMkLst>
        </pc:picChg>
        <pc:picChg chg="del">
          <ac:chgData name="규태 김" userId="31d48ecdf4f8cb9b" providerId="LiveId" clId="{724F0F1C-3905-45A1-9FD1-58DC870C9D13}" dt="2025-10-10T11:34:10.433" v="5539" actId="478"/>
          <ac:picMkLst>
            <pc:docMk/>
            <pc:sldMk cId="709648619" sldId="307"/>
            <ac:picMk id="19" creationId="{8C661404-AB86-1083-9139-314C3EF119CC}"/>
          </ac:picMkLst>
        </pc:picChg>
        <pc:picChg chg="add del mod">
          <ac:chgData name="규태 김" userId="31d48ecdf4f8cb9b" providerId="LiveId" clId="{724F0F1C-3905-45A1-9FD1-58DC870C9D13}" dt="2025-10-10T11:34:27.720" v="5543" actId="478"/>
          <ac:picMkLst>
            <pc:docMk/>
            <pc:sldMk cId="709648619" sldId="307"/>
            <ac:picMk id="22" creationId="{3E6CE8EE-FC6A-CAE6-7EE5-86BEDC02BB2B}"/>
          </ac:picMkLst>
        </pc:picChg>
        <pc:picChg chg="add del mod">
          <ac:chgData name="규태 김" userId="31d48ecdf4f8cb9b" providerId="LiveId" clId="{724F0F1C-3905-45A1-9FD1-58DC870C9D13}" dt="2025-10-10T11:34:27.720" v="5543" actId="478"/>
          <ac:picMkLst>
            <pc:docMk/>
            <pc:sldMk cId="709648619" sldId="307"/>
            <ac:picMk id="29" creationId="{6D256CBF-F3BC-1522-A09D-845F8BBD01CB}"/>
          </ac:picMkLst>
        </pc:picChg>
        <pc:picChg chg="add mod">
          <ac:chgData name="규태 김" userId="31d48ecdf4f8cb9b" providerId="LiveId" clId="{724F0F1C-3905-45A1-9FD1-58DC870C9D13}" dt="2025-10-10T11:34:18.462" v="5540"/>
          <ac:picMkLst>
            <pc:docMk/>
            <pc:sldMk cId="709648619" sldId="307"/>
            <ac:picMk id="31" creationId="{91623A09-2024-50C1-6508-7998298C19B0}"/>
          </ac:picMkLst>
        </pc:picChg>
        <pc:picChg chg="add del mod">
          <ac:chgData name="규태 김" userId="31d48ecdf4f8cb9b" providerId="LiveId" clId="{724F0F1C-3905-45A1-9FD1-58DC870C9D13}" dt="2025-10-10T11:34:27.720" v="5543" actId="478"/>
          <ac:picMkLst>
            <pc:docMk/>
            <pc:sldMk cId="709648619" sldId="307"/>
            <ac:picMk id="35" creationId="{5EDFB089-7696-5366-2FAD-0CB46D6E45BA}"/>
          </ac:picMkLst>
        </pc:picChg>
        <pc:picChg chg="add del mod">
          <ac:chgData name="규태 김" userId="31d48ecdf4f8cb9b" providerId="LiveId" clId="{724F0F1C-3905-45A1-9FD1-58DC870C9D13}" dt="2025-10-10T11:34:27.720" v="5543" actId="478"/>
          <ac:picMkLst>
            <pc:docMk/>
            <pc:sldMk cId="709648619" sldId="307"/>
            <ac:picMk id="37" creationId="{F1AD31B3-81EF-3D15-D6EE-31A1FE0EC775}"/>
          </ac:picMkLst>
        </pc:picChg>
        <pc:picChg chg="add del mod">
          <ac:chgData name="규태 김" userId="31d48ecdf4f8cb9b" providerId="LiveId" clId="{724F0F1C-3905-45A1-9FD1-58DC870C9D13}" dt="2025-10-10T11:34:27.720" v="5543" actId="478"/>
          <ac:picMkLst>
            <pc:docMk/>
            <pc:sldMk cId="709648619" sldId="307"/>
            <ac:picMk id="39" creationId="{E8B19185-AEAD-FE47-AA20-3048AC139194}"/>
          </ac:picMkLst>
        </pc:picChg>
        <pc:picChg chg="add del mod">
          <ac:chgData name="규태 김" userId="31d48ecdf4f8cb9b" providerId="LiveId" clId="{724F0F1C-3905-45A1-9FD1-58DC870C9D13}" dt="2025-10-10T11:34:27.720" v="5543" actId="478"/>
          <ac:picMkLst>
            <pc:docMk/>
            <pc:sldMk cId="709648619" sldId="307"/>
            <ac:picMk id="40" creationId="{CDD5693E-9734-1526-A3F8-7E9E7F9001C5}"/>
          </ac:picMkLst>
        </pc:picChg>
        <pc:picChg chg="add del mod">
          <ac:chgData name="규태 김" userId="31d48ecdf4f8cb9b" providerId="LiveId" clId="{724F0F1C-3905-45A1-9FD1-58DC870C9D13}" dt="2025-10-10T11:34:27.720" v="5543" actId="478"/>
          <ac:picMkLst>
            <pc:docMk/>
            <pc:sldMk cId="709648619" sldId="307"/>
            <ac:picMk id="42" creationId="{A8546D4C-1B05-A88F-FA4D-16507A10579F}"/>
          </ac:picMkLst>
        </pc:picChg>
        <pc:picChg chg="add mod">
          <ac:chgData name="규태 김" userId="31d48ecdf4f8cb9b" providerId="LiveId" clId="{724F0F1C-3905-45A1-9FD1-58DC870C9D13}" dt="2025-10-10T11:34:18.462" v="5540"/>
          <ac:picMkLst>
            <pc:docMk/>
            <pc:sldMk cId="709648619" sldId="307"/>
            <ac:picMk id="43" creationId="{DF30B60F-C586-9597-1FFD-1591122B32B9}"/>
          </ac:picMkLst>
        </pc:picChg>
        <pc:picChg chg="del">
          <ac:chgData name="규태 김" userId="31d48ecdf4f8cb9b" providerId="LiveId" clId="{724F0F1C-3905-45A1-9FD1-58DC870C9D13}" dt="2025-10-10T11:34:10.433" v="5539" actId="478"/>
          <ac:picMkLst>
            <pc:docMk/>
            <pc:sldMk cId="709648619" sldId="307"/>
            <ac:picMk id="47" creationId="{BBA7FBD4-108A-F140-BB49-8CFCECBCB763}"/>
          </ac:picMkLst>
        </pc:picChg>
        <pc:picChg chg="del">
          <ac:chgData name="규태 김" userId="31d48ecdf4f8cb9b" providerId="LiveId" clId="{724F0F1C-3905-45A1-9FD1-58DC870C9D13}" dt="2025-10-10T11:34:10.433" v="5539" actId="478"/>
          <ac:picMkLst>
            <pc:docMk/>
            <pc:sldMk cId="709648619" sldId="307"/>
            <ac:picMk id="51" creationId="{7E961822-2FCF-6599-83C3-5895CFF30478}"/>
          </ac:picMkLst>
        </pc:picChg>
        <pc:picChg chg="del">
          <ac:chgData name="규태 김" userId="31d48ecdf4f8cb9b" providerId="LiveId" clId="{724F0F1C-3905-45A1-9FD1-58DC870C9D13}" dt="2025-10-10T11:34:10.433" v="5539" actId="478"/>
          <ac:picMkLst>
            <pc:docMk/>
            <pc:sldMk cId="709648619" sldId="307"/>
            <ac:picMk id="53" creationId="{474B16C0-8BF7-9D81-1B47-C35C2F398287}"/>
          </ac:picMkLst>
        </pc:picChg>
        <pc:picChg chg="del">
          <ac:chgData name="규태 김" userId="31d48ecdf4f8cb9b" providerId="LiveId" clId="{724F0F1C-3905-45A1-9FD1-58DC870C9D13}" dt="2025-10-10T11:34:10.433" v="5539" actId="478"/>
          <ac:picMkLst>
            <pc:docMk/>
            <pc:sldMk cId="709648619" sldId="307"/>
            <ac:picMk id="54" creationId="{444F320B-064A-D57A-F3FD-E625F29E2AEF}"/>
          </ac:picMkLst>
        </pc:picChg>
        <pc:picChg chg="del">
          <ac:chgData name="규태 김" userId="31d48ecdf4f8cb9b" providerId="LiveId" clId="{724F0F1C-3905-45A1-9FD1-58DC870C9D13}" dt="2025-10-10T11:34:10.433" v="5539" actId="478"/>
          <ac:picMkLst>
            <pc:docMk/>
            <pc:sldMk cId="709648619" sldId="307"/>
            <ac:picMk id="56" creationId="{2526F374-0C5A-E80C-92A1-29092C083B87}"/>
          </ac:picMkLst>
        </pc:picChg>
        <pc:picChg chg="del">
          <ac:chgData name="규태 김" userId="31d48ecdf4f8cb9b" providerId="LiveId" clId="{724F0F1C-3905-45A1-9FD1-58DC870C9D13}" dt="2025-10-10T11:34:10.433" v="5539" actId="478"/>
          <ac:picMkLst>
            <pc:docMk/>
            <pc:sldMk cId="709648619" sldId="307"/>
            <ac:picMk id="59" creationId="{7FE09CE3-B64F-73E1-DD10-7F734FD8BECC}"/>
          </ac:picMkLst>
        </pc:picChg>
        <pc:picChg chg="add mod">
          <ac:chgData name="규태 김" userId="31d48ecdf4f8cb9b" providerId="LiveId" clId="{724F0F1C-3905-45A1-9FD1-58DC870C9D13}" dt="2025-10-10T11:34:34.485" v="5544"/>
          <ac:picMkLst>
            <pc:docMk/>
            <pc:sldMk cId="709648619" sldId="307"/>
            <ac:picMk id="66" creationId="{2EF21E1D-5F84-896C-1B9D-124D717A3A1F}"/>
          </ac:picMkLst>
        </pc:picChg>
        <pc:picChg chg="add mod">
          <ac:chgData name="규태 김" userId="31d48ecdf4f8cb9b" providerId="LiveId" clId="{724F0F1C-3905-45A1-9FD1-58DC870C9D13}" dt="2025-10-10T11:34:34.485" v="5544"/>
          <ac:picMkLst>
            <pc:docMk/>
            <pc:sldMk cId="709648619" sldId="307"/>
            <ac:picMk id="67" creationId="{816D3357-6D75-357D-D1D9-80A407D5508E}"/>
          </ac:picMkLst>
        </pc:picChg>
        <pc:picChg chg="add mod">
          <ac:chgData name="규태 김" userId="31d48ecdf4f8cb9b" providerId="LiveId" clId="{724F0F1C-3905-45A1-9FD1-58DC870C9D13}" dt="2025-10-10T11:34:34.485" v="5544"/>
          <ac:picMkLst>
            <pc:docMk/>
            <pc:sldMk cId="709648619" sldId="307"/>
            <ac:picMk id="69" creationId="{69810CDD-B68E-F198-8CF2-FE4B7C51362E}"/>
          </ac:picMkLst>
        </pc:picChg>
        <pc:picChg chg="add mod">
          <ac:chgData name="규태 김" userId="31d48ecdf4f8cb9b" providerId="LiveId" clId="{724F0F1C-3905-45A1-9FD1-58DC870C9D13}" dt="2025-10-10T11:34:34.485" v="5544"/>
          <ac:picMkLst>
            <pc:docMk/>
            <pc:sldMk cId="709648619" sldId="307"/>
            <ac:picMk id="72" creationId="{F6E76CC5-3EB1-E178-FCD7-FF895FF1E8DF}"/>
          </ac:picMkLst>
        </pc:picChg>
        <pc:picChg chg="add mod">
          <ac:chgData name="규태 김" userId="31d48ecdf4f8cb9b" providerId="LiveId" clId="{724F0F1C-3905-45A1-9FD1-58DC870C9D13}" dt="2025-10-10T11:34:34.485" v="5544"/>
          <ac:picMkLst>
            <pc:docMk/>
            <pc:sldMk cId="709648619" sldId="307"/>
            <ac:picMk id="77" creationId="{9F320BB1-4ADF-41FE-BC9B-51B7BE695E30}"/>
          </ac:picMkLst>
        </pc:picChg>
        <pc:picChg chg="add mod">
          <ac:chgData name="규태 김" userId="31d48ecdf4f8cb9b" providerId="LiveId" clId="{724F0F1C-3905-45A1-9FD1-58DC870C9D13}" dt="2025-10-10T11:34:34.485" v="5544"/>
          <ac:picMkLst>
            <pc:docMk/>
            <pc:sldMk cId="709648619" sldId="307"/>
            <ac:picMk id="79" creationId="{833809A4-187E-CFFC-78FC-464E498A2BF2}"/>
          </ac:picMkLst>
        </pc:picChg>
        <pc:picChg chg="add mod">
          <ac:chgData name="규태 김" userId="31d48ecdf4f8cb9b" providerId="LiveId" clId="{724F0F1C-3905-45A1-9FD1-58DC870C9D13}" dt="2025-10-10T11:34:34.485" v="5544"/>
          <ac:picMkLst>
            <pc:docMk/>
            <pc:sldMk cId="709648619" sldId="307"/>
            <ac:picMk id="84" creationId="{57077BA2-A272-4705-5839-B6BBD5648EFA}"/>
          </ac:picMkLst>
        </pc:picChg>
        <pc:picChg chg="add mod">
          <ac:chgData name="규태 김" userId="31d48ecdf4f8cb9b" providerId="LiveId" clId="{724F0F1C-3905-45A1-9FD1-58DC870C9D13}" dt="2025-10-10T11:34:34.485" v="5544"/>
          <ac:picMkLst>
            <pc:docMk/>
            <pc:sldMk cId="709648619" sldId="307"/>
            <ac:picMk id="94" creationId="{1788C91F-441C-8C64-B661-CC57F94B862D}"/>
          </ac:picMkLst>
        </pc:picChg>
        <pc:picChg chg="add mod">
          <ac:chgData name="규태 김" userId="31d48ecdf4f8cb9b" providerId="LiveId" clId="{724F0F1C-3905-45A1-9FD1-58DC870C9D13}" dt="2025-10-10T11:34:34.485" v="5544"/>
          <ac:picMkLst>
            <pc:docMk/>
            <pc:sldMk cId="709648619" sldId="307"/>
            <ac:picMk id="95" creationId="{935E6354-1B17-F285-5B49-0A3FC730E165}"/>
          </ac:picMkLst>
        </pc:picChg>
        <pc:picChg chg="add mod">
          <ac:chgData name="규태 김" userId="31d48ecdf4f8cb9b" providerId="LiveId" clId="{724F0F1C-3905-45A1-9FD1-58DC870C9D13}" dt="2025-10-10T11:34:34.485" v="5544"/>
          <ac:picMkLst>
            <pc:docMk/>
            <pc:sldMk cId="709648619" sldId="307"/>
            <ac:picMk id="97" creationId="{E39B4BC3-9C61-0645-17CF-83306529DA72}"/>
          </ac:picMkLst>
        </pc:picChg>
        <pc:picChg chg="add mod modCrop">
          <ac:chgData name="규태 김" userId="31d48ecdf4f8cb9b" providerId="LiveId" clId="{724F0F1C-3905-45A1-9FD1-58DC870C9D13}" dt="2025-10-10T11:35:46.673" v="5552" actId="732"/>
          <ac:picMkLst>
            <pc:docMk/>
            <pc:sldMk cId="709648619" sldId="307"/>
            <ac:picMk id="99" creationId="{988DC430-D7D1-7A09-36ED-7F847882DE02}"/>
          </ac:picMkLst>
        </pc:picChg>
        <pc:picChg chg="add mod modCrop">
          <ac:chgData name="규태 김" userId="31d48ecdf4f8cb9b" providerId="LiveId" clId="{724F0F1C-3905-45A1-9FD1-58DC870C9D13}" dt="2025-10-10T11:37:55.231" v="5558" actId="732"/>
          <ac:picMkLst>
            <pc:docMk/>
            <pc:sldMk cId="709648619" sldId="307"/>
            <ac:picMk id="101" creationId="{3869068A-16FF-356E-30F6-631477BE12DB}"/>
          </ac:picMkLst>
        </pc:picChg>
        <pc:picChg chg="add del mod modCrop">
          <ac:chgData name="규태 김" userId="31d48ecdf4f8cb9b" providerId="LiveId" clId="{724F0F1C-3905-45A1-9FD1-58DC870C9D13}" dt="2025-10-10T11:41:47.123" v="5565" actId="478"/>
          <ac:picMkLst>
            <pc:docMk/>
            <pc:sldMk cId="709648619" sldId="307"/>
            <ac:picMk id="103" creationId="{E3BF7DB8-2AE3-E7B2-38DF-2F9FE4E1DBD6}"/>
          </ac:picMkLst>
        </pc:picChg>
        <pc:picChg chg="add mod modCrop">
          <ac:chgData name="규태 김" userId="31d48ecdf4f8cb9b" providerId="LiveId" clId="{724F0F1C-3905-45A1-9FD1-58DC870C9D13}" dt="2025-10-10T11:43:00.269" v="5575" actId="1037"/>
          <ac:picMkLst>
            <pc:docMk/>
            <pc:sldMk cId="709648619" sldId="307"/>
            <ac:picMk id="105" creationId="{CDA2F30A-6749-E963-6BDC-DA2558E00E32}"/>
          </ac:picMkLst>
        </pc:picChg>
      </pc:sldChg>
      <pc:sldChg chg="add del setBg">
        <pc:chgData name="규태 김" userId="31d48ecdf4f8cb9b" providerId="LiveId" clId="{724F0F1C-3905-45A1-9FD1-58DC870C9D13}" dt="2025-10-09T12:56:49.887" v="4960"/>
        <pc:sldMkLst>
          <pc:docMk/>
          <pc:sldMk cId="2546034234" sldId="307"/>
        </pc:sldMkLst>
      </pc:sldChg>
      <pc:sldChg chg="addSp delSp modSp add mod">
        <pc:chgData name="규태 김" userId="31d48ecdf4f8cb9b" providerId="LiveId" clId="{724F0F1C-3905-45A1-9FD1-58DC870C9D13}" dt="2025-10-10T12:02:09.003" v="5645" actId="732"/>
        <pc:sldMkLst>
          <pc:docMk/>
          <pc:sldMk cId="7574740" sldId="308"/>
        </pc:sldMkLst>
        <pc:spChg chg="mod">
          <ac:chgData name="규태 김" userId="31d48ecdf4f8cb9b" providerId="LiveId" clId="{724F0F1C-3905-45A1-9FD1-58DC870C9D13}" dt="2025-10-09T13:04:20.489" v="5070"/>
          <ac:spMkLst>
            <pc:docMk/>
            <pc:sldMk cId="7574740" sldId="308"/>
            <ac:spMk id="23" creationId="{EA7E1A16-7644-7C71-29EC-EE31FC8EE38D}"/>
          </ac:spMkLst>
        </pc:spChg>
        <pc:picChg chg="add del">
          <ac:chgData name="규태 김" userId="31d48ecdf4f8cb9b" providerId="LiveId" clId="{724F0F1C-3905-45A1-9FD1-58DC870C9D13}" dt="2025-10-10T11:53:29.750" v="5610" actId="478"/>
          <ac:picMkLst>
            <pc:docMk/>
            <pc:sldMk cId="7574740" sldId="308"/>
            <ac:picMk id="4" creationId="{890C17CD-A7F0-09AC-5ED6-F68FF037C30D}"/>
          </ac:picMkLst>
        </pc:picChg>
        <pc:picChg chg="del">
          <ac:chgData name="규태 김" userId="31d48ecdf4f8cb9b" providerId="LiveId" clId="{724F0F1C-3905-45A1-9FD1-58DC870C9D13}" dt="2025-10-10T11:53:28.926" v="5609" actId="478"/>
          <ac:picMkLst>
            <pc:docMk/>
            <pc:sldMk cId="7574740" sldId="308"/>
            <ac:picMk id="5" creationId="{394C51FE-AD0A-A9A6-F59E-61D4D69AC26E}"/>
          </ac:picMkLst>
        </pc:picChg>
        <pc:picChg chg="del">
          <ac:chgData name="규태 김" userId="31d48ecdf4f8cb9b" providerId="LiveId" clId="{724F0F1C-3905-45A1-9FD1-58DC870C9D13}" dt="2025-10-10T11:53:30.702" v="5611" actId="478"/>
          <ac:picMkLst>
            <pc:docMk/>
            <pc:sldMk cId="7574740" sldId="308"/>
            <ac:picMk id="6" creationId="{665E03DA-E4E3-651F-3C73-10497081B1E0}"/>
          </ac:picMkLst>
        </pc:picChg>
        <pc:picChg chg="add del">
          <ac:chgData name="규태 김" userId="31d48ecdf4f8cb9b" providerId="LiveId" clId="{724F0F1C-3905-45A1-9FD1-58DC870C9D13}" dt="2025-10-10T11:53:27.683" v="5608" actId="478"/>
          <ac:picMkLst>
            <pc:docMk/>
            <pc:sldMk cId="7574740" sldId="308"/>
            <ac:picMk id="9" creationId="{D6052546-F95C-2888-0E8E-95B50DEF1233}"/>
          </ac:picMkLst>
        </pc:picChg>
        <pc:picChg chg="add del">
          <ac:chgData name="규태 김" userId="31d48ecdf4f8cb9b" providerId="LiveId" clId="{724F0F1C-3905-45A1-9FD1-58DC870C9D13}" dt="2025-10-10T11:53:27.683" v="5608" actId="478"/>
          <ac:picMkLst>
            <pc:docMk/>
            <pc:sldMk cId="7574740" sldId="308"/>
            <ac:picMk id="16" creationId="{1BC75375-0F60-BA13-8657-9DB01370FB4F}"/>
          </ac:picMkLst>
        </pc:picChg>
        <pc:picChg chg="add del">
          <ac:chgData name="규태 김" userId="31d48ecdf4f8cb9b" providerId="LiveId" clId="{724F0F1C-3905-45A1-9FD1-58DC870C9D13}" dt="2025-10-10T11:53:27.683" v="5608" actId="478"/>
          <ac:picMkLst>
            <pc:docMk/>
            <pc:sldMk cId="7574740" sldId="308"/>
            <ac:picMk id="18" creationId="{03A0B34D-767D-BC9F-28A3-034540CEC124}"/>
          </ac:picMkLst>
        </pc:picChg>
        <pc:picChg chg="add del">
          <ac:chgData name="규태 김" userId="31d48ecdf4f8cb9b" providerId="LiveId" clId="{724F0F1C-3905-45A1-9FD1-58DC870C9D13}" dt="2025-10-10T11:53:27.683" v="5608" actId="478"/>
          <ac:picMkLst>
            <pc:docMk/>
            <pc:sldMk cId="7574740" sldId="308"/>
            <ac:picMk id="20" creationId="{A8C56F1A-D260-5D00-1DFC-03AE671D9DB0}"/>
          </ac:picMkLst>
        </pc:picChg>
        <pc:picChg chg="add del">
          <ac:chgData name="규태 김" userId="31d48ecdf4f8cb9b" providerId="LiveId" clId="{724F0F1C-3905-45A1-9FD1-58DC870C9D13}" dt="2025-10-10T11:53:27.683" v="5608" actId="478"/>
          <ac:picMkLst>
            <pc:docMk/>
            <pc:sldMk cId="7574740" sldId="308"/>
            <ac:picMk id="24" creationId="{54E50000-2A08-E4B5-1941-67478C51C3C1}"/>
          </ac:picMkLst>
        </pc:picChg>
        <pc:picChg chg="add mod">
          <ac:chgData name="규태 김" userId="31d48ecdf4f8cb9b" providerId="LiveId" clId="{724F0F1C-3905-45A1-9FD1-58DC870C9D13}" dt="2025-10-10T11:53:41.062" v="5612"/>
          <ac:picMkLst>
            <pc:docMk/>
            <pc:sldMk cId="7574740" sldId="308"/>
            <ac:picMk id="27" creationId="{2A87C7C5-722F-2AE5-9FE2-F4D9DD1D5A31}"/>
          </ac:picMkLst>
        </pc:picChg>
        <pc:picChg chg="add mod">
          <ac:chgData name="규태 김" userId="31d48ecdf4f8cb9b" providerId="LiveId" clId="{724F0F1C-3905-45A1-9FD1-58DC870C9D13}" dt="2025-10-10T11:53:41.062" v="5612"/>
          <ac:picMkLst>
            <pc:docMk/>
            <pc:sldMk cId="7574740" sldId="308"/>
            <ac:picMk id="31" creationId="{5B54A1D1-C9A1-5E62-06A4-BD5618FAE141}"/>
          </ac:picMkLst>
        </pc:picChg>
        <pc:picChg chg="add mod">
          <ac:chgData name="규태 김" userId="31d48ecdf4f8cb9b" providerId="LiveId" clId="{724F0F1C-3905-45A1-9FD1-58DC870C9D13}" dt="2025-10-10T11:53:41.062" v="5612"/>
          <ac:picMkLst>
            <pc:docMk/>
            <pc:sldMk cId="7574740" sldId="308"/>
            <ac:picMk id="32" creationId="{FE7C4237-B431-D898-FBD1-40EA4C0A9C0B}"/>
          </ac:picMkLst>
        </pc:picChg>
        <pc:picChg chg="add mod">
          <ac:chgData name="규태 김" userId="31d48ecdf4f8cb9b" providerId="LiveId" clId="{724F0F1C-3905-45A1-9FD1-58DC870C9D13}" dt="2025-10-10T11:53:41.062" v="5612"/>
          <ac:picMkLst>
            <pc:docMk/>
            <pc:sldMk cId="7574740" sldId="308"/>
            <ac:picMk id="34" creationId="{70087E2E-83E0-953A-802C-B5E54ECE5BE6}"/>
          </ac:picMkLst>
        </pc:picChg>
        <pc:picChg chg="add mod">
          <ac:chgData name="규태 김" userId="31d48ecdf4f8cb9b" providerId="LiveId" clId="{724F0F1C-3905-45A1-9FD1-58DC870C9D13}" dt="2025-10-10T11:53:41.062" v="5612"/>
          <ac:picMkLst>
            <pc:docMk/>
            <pc:sldMk cId="7574740" sldId="308"/>
            <ac:picMk id="41" creationId="{5C0221C2-58F2-7192-46B7-E37DF511067D}"/>
          </ac:picMkLst>
        </pc:picChg>
        <pc:picChg chg="add mod">
          <ac:chgData name="규태 김" userId="31d48ecdf4f8cb9b" providerId="LiveId" clId="{724F0F1C-3905-45A1-9FD1-58DC870C9D13}" dt="2025-10-10T11:53:41.062" v="5612"/>
          <ac:picMkLst>
            <pc:docMk/>
            <pc:sldMk cId="7574740" sldId="308"/>
            <ac:picMk id="42" creationId="{D0D8296D-038B-238F-14D1-A36D48DC2189}"/>
          </ac:picMkLst>
        </pc:picChg>
        <pc:picChg chg="add del mod">
          <ac:chgData name="규태 김" userId="31d48ecdf4f8cb9b" providerId="LiveId" clId="{724F0F1C-3905-45A1-9FD1-58DC870C9D13}" dt="2025-10-10T11:56:48.944" v="5630" actId="478"/>
          <ac:picMkLst>
            <pc:docMk/>
            <pc:sldMk cId="7574740" sldId="308"/>
            <ac:picMk id="46" creationId="{DA60CAF4-4888-2637-1B45-8A2CA3920D60}"/>
          </ac:picMkLst>
        </pc:picChg>
        <pc:picChg chg="add del">
          <ac:chgData name="규태 김" userId="31d48ecdf4f8cb9b" providerId="LiveId" clId="{724F0F1C-3905-45A1-9FD1-58DC870C9D13}" dt="2025-10-10T11:53:27.683" v="5608" actId="478"/>
          <ac:picMkLst>
            <pc:docMk/>
            <pc:sldMk cId="7574740" sldId="308"/>
            <ac:picMk id="48" creationId="{C93B2801-A44A-CC56-D91A-BDDE417A5A66}"/>
          </ac:picMkLst>
        </pc:picChg>
        <pc:picChg chg="del">
          <ac:chgData name="규태 김" userId="31d48ecdf4f8cb9b" providerId="LiveId" clId="{724F0F1C-3905-45A1-9FD1-58DC870C9D13}" dt="2025-10-10T11:53:27.683" v="5608" actId="478"/>
          <ac:picMkLst>
            <pc:docMk/>
            <pc:sldMk cId="7574740" sldId="308"/>
            <ac:picMk id="51" creationId="{F9282658-5D5F-B2A8-1B5E-A9AB0541569F}"/>
          </ac:picMkLst>
        </pc:picChg>
        <pc:picChg chg="add del">
          <ac:chgData name="규태 김" userId="31d48ecdf4f8cb9b" providerId="LiveId" clId="{724F0F1C-3905-45A1-9FD1-58DC870C9D13}" dt="2025-10-10T11:53:27.683" v="5608" actId="478"/>
          <ac:picMkLst>
            <pc:docMk/>
            <pc:sldMk cId="7574740" sldId="308"/>
            <ac:picMk id="52" creationId="{14606A4F-EE60-7C01-CDD3-9EB65736B76A}"/>
          </ac:picMkLst>
        </pc:picChg>
        <pc:picChg chg="add del">
          <ac:chgData name="규태 김" userId="31d48ecdf4f8cb9b" providerId="LiveId" clId="{724F0F1C-3905-45A1-9FD1-58DC870C9D13}" dt="2025-10-10T11:53:27.683" v="5608" actId="478"/>
          <ac:picMkLst>
            <pc:docMk/>
            <pc:sldMk cId="7574740" sldId="308"/>
            <ac:picMk id="53" creationId="{3596C4C9-6A01-3D9D-F182-4B36410D856F}"/>
          </ac:picMkLst>
        </pc:picChg>
        <pc:picChg chg="add del">
          <ac:chgData name="규태 김" userId="31d48ecdf4f8cb9b" providerId="LiveId" clId="{724F0F1C-3905-45A1-9FD1-58DC870C9D13}" dt="2025-10-10T11:53:27.683" v="5608" actId="478"/>
          <ac:picMkLst>
            <pc:docMk/>
            <pc:sldMk cId="7574740" sldId="308"/>
            <ac:picMk id="58" creationId="{E3E1D95D-853B-6F0C-6AD5-EF7009DBB2E9}"/>
          </ac:picMkLst>
        </pc:picChg>
        <pc:picChg chg="add del mod">
          <ac:chgData name="규태 김" userId="31d48ecdf4f8cb9b" providerId="LiveId" clId="{724F0F1C-3905-45A1-9FD1-58DC870C9D13}" dt="2025-10-10T11:56:47.025" v="5628" actId="478"/>
          <ac:picMkLst>
            <pc:docMk/>
            <pc:sldMk cId="7574740" sldId="308"/>
            <ac:picMk id="60" creationId="{94B56783-147F-45EE-92E5-7606D20647E9}"/>
          </ac:picMkLst>
        </pc:picChg>
        <pc:picChg chg="del">
          <ac:chgData name="규태 김" userId="31d48ecdf4f8cb9b" providerId="LiveId" clId="{724F0F1C-3905-45A1-9FD1-58DC870C9D13}" dt="2025-10-10T11:56:46.375" v="5627" actId="478"/>
          <ac:picMkLst>
            <pc:docMk/>
            <pc:sldMk cId="7574740" sldId="308"/>
            <ac:picMk id="61" creationId="{889318A5-8460-2A96-5F4E-907DD891991D}"/>
          </ac:picMkLst>
        </pc:picChg>
        <pc:picChg chg="add mod">
          <ac:chgData name="규태 김" userId="31d48ecdf4f8cb9b" providerId="LiveId" clId="{724F0F1C-3905-45A1-9FD1-58DC870C9D13}" dt="2025-10-10T11:53:41.062" v="5612"/>
          <ac:picMkLst>
            <pc:docMk/>
            <pc:sldMk cId="7574740" sldId="308"/>
            <ac:picMk id="63" creationId="{43DEBFE2-1E11-BFFE-07D1-AA25998C27FA}"/>
          </ac:picMkLst>
        </pc:picChg>
        <pc:picChg chg="del">
          <ac:chgData name="규태 김" userId="31d48ecdf4f8cb9b" providerId="LiveId" clId="{724F0F1C-3905-45A1-9FD1-58DC870C9D13}" dt="2025-10-10T11:56:45.766" v="5626" actId="478"/>
          <ac:picMkLst>
            <pc:docMk/>
            <pc:sldMk cId="7574740" sldId="308"/>
            <ac:picMk id="64" creationId="{00D8E54B-83D2-25D5-1CB0-16E759E36805}"/>
          </ac:picMkLst>
        </pc:picChg>
        <pc:picChg chg="del">
          <ac:chgData name="규태 김" userId="31d48ecdf4f8cb9b" providerId="LiveId" clId="{724F0F1C-3905-45A1-9FD1-58DC870C9D13}" dt="2025-10-10T11:56:44.789" v="5625" actId="478"/>
          <ac:picMkLst>
            <pc:docMk/>
            <pc:sldMk cId="7574740" sldId="308"/>
            <ac:picMk id="67" creationId="{E8B71FF9-9A69-1C47-7711-9376FBB3BB9D}"/>
          </ac:picMkLst>
        </pc:picChg>
        <pc:picChg chg="del">
          <ac:chgData name="규태 김" userId="31d48ecdf4f8cb9b" providerId="LiveId" clId="{724F0F1C-3905-45A1-9FD1-58DC870C9D13}" dt="2025-10-10T11:56:44.301" v="5624" actId="478"/>
          <ac:picMkLst>
            <pc:docMk/>
            <pc:sldMk cId="7574740" sldId="308"/>
            <ac:picMk id="70" creationId="{4C5A8EA2-13FF-45E2-CB74-0AA39AAE2095}"/>
          </ac:picMkLst>
        </pc:picChg>
        <pc:picChg chg="del">
          <ac:chgData name="규태 김" userId="31d48ecdf4f8cb9b" providerId="LiveId" clId="{724F0F1C-3905-45A1-9FD1-58DC870C9D13}" dt="2025-10-10T11:56:43.033" v="5623" actId="478"/>
          <ac:picMkLst>
            <pc:docMk/>
            <pc:sldMk cId="7574740" sldId="308"/>
            <ac:picMk id="74" creationId="{33D6F2AD-B2E9-B7F2-E7B9-334827AF08D7}"/>
          </ac:picMkLst>
        </pc:picChg>
        <pc:picChg chg="add mod">
          <ac:chgData name="규태 김" userId="31d48ecdf4f8cb9b" providerId="LiveId" clId="{724F0F1C-3905-45A1-9FD1-58DC870C9D13}" dt="2025-10-10T11:53:41.062" v="5612"/>
          <ac:picMkLst>
            <pc:docMk/>
            <pc:sldMk cId="7574740" sldId="308"/>
            <ac:picMk id="75" creationId="{D6B8C199-C886-4067-B595-CD0D3071B7A1}"/>
          </ac:picMkLst>
        </pc:picChg>
        <pc:picChg chg="add mod modCrop">
          <ac:chgData name="규태 김" userId="31d48ecdf4f8cb9b" providerId="LiveId" clId="{724F0F1C-3905-45A1-9FD1-58DC870C9D13}" dt="2025-10-10T11:56:33.348" v="5622" actId="732"/>
          <ac:picMkLst>
            <pc:docMk/>
            <pc:sldMk cId="7574740" sldId="308"/>
            <ac:picMk id="77" creationId="{8CDECDA0-0EC8-740B-26EC-20F1435A16D5}"/>
          </ac:picMkLst>
        </pc:picChg>
        <pc:picChg chg="add mod modCrop">
          <ac:chgData name="규태 김" userId="31d48ecdf4f8cb9b" providerId="LiveId" clId="{724F0F1C-3905-45A1-9FD1-58DC870C9D13}" dt="2025-10-10T11:59:35.487" v="5636" actId="732"/>
          <ac:picMkLst>
            <pc:docMk/>
            <pc:sldMk cId="7574740" sldId="308"/>
            <ac:picMk id="79" creationId="{1E48064C-F67E-A6E1-2BD2-DA59F4ADF1E9}"/>
          </ac:picMkLst>
        </pc:picChg>
        <pc:picChg chg="add mod modCrop">
          <ac:chgData name="규태 김" userId="31d48ecdf4f8cb9b" providerId="LiveId" clId="{724F0F1C-3905-45A1-9FD1-58DC870C9D13}" dt="2025-10-10T12:02:09.003" v="5645" actId="732"/>
          <ac:picMkLst>
            <pc:docMk/>
            <pc:sldMk cId="7574740" sldId="308"/>
            <ac:picMk id="81" creationId="{5B685884-BE7D-DA1F-3E0E-AE83CD341AF8}"/>
          </ac:picMkLst>
        </pc:picChg>
      </pc:sldChg>
      <pc:sldChg chg="add del setBg">
        <pc:chgData name="규태 김" userId="31d48ecdf4f8cb9b" providerId="LiveId" clId="{724F0F1C-3905-45A1-9FD1-58DC870C9D13}" dt="2025-10-09T13:01:35.766" v="5037"/>
        <pc:sldMkLst>
          <pc:docMk/>
          <pc:sldMk cId="913211012" sldId="308"/>
        </pc:sldMkLst>
      </pc:sldChg>
      <pc:sldChg chg="add del setBg">
        <pc:chgData name="규태 김" userId="31d48ecdf4f8cb9b" providerId="LiveId" clId="{724F0F1C-3905-45A1-9FD1-58DC870C9D13}" dt="2025-10-10T12:46:50.083" v="5886"/>
        <pc:sldMkLst>
          <pc:docMk/>
          <pc:sldMk cId="64179506" sldId="309"/>
        </pc:sldMkLst>
      </pc:sldChg>
      <pc:sldChg chg="addSp delSp modSp add del mod">
        <pc:chgData name="규태 김" userId="31d48ecdf4f8cb9b" providerId="LiveId" clId="{724F0F1C-3905-45A1-9FD1-58DC870C9D13}" dt="2025-10-10T12:54:54.308" v="6152" actId="2696"/>
        <pc:sldMkLst>
          <pc:docMk/>
          <pc:sldMk cId="4027440393" sldId="309"/>
        </pc:sldMkLst>
        <pc:spChg chg="add mod">
          <ac:chgData name="규태 김" userId="31d48ecdf4f8cb9b" providerId="LiveId" clId="{724F0F1C-3905-45A1-9FD1-58DC870C9D13}" dt="2025-10-10T12:49:05.484" v="5932" actId="255"/>
          <ac:spMkLst>
            <pc:docMk/>
            <pc:sldMk cId="4027440393" sldId="309"/>
            <ac:spMk id="7" creationId="{B7474E67-8BB1-A328-6370-E1EF29CD1DEF}"/>
          </ac:spMkLst>
        </pc:spChg>
        <pc:spChg chg="add mod">
          <ac:chgData name="규태 김" userId="31d48ecdf4f8cb9b" providerId="LiveId" clId="{724F0F1C-3905-45A1-9FD1-58DC870C9D13}" dt="2025-10-10T12:51:12.985" v="5947" actId="20577"/>
          <ac:spMkLst>
            <pc:docMk/>
            <pc:sldMk cId="4027440393" sldId="309"/>
            <ac:spMk id="8" creationId="{DC1D6E91-6E50-36DD-7D9A-AEBF0283DE4A}"/>
          </ac:spMkLst>
        </pc:spChg>
        <pc:spChg chg="del">
          <ac:chgData name="규태 김" userId="31d48ecdf4f8cb9b" providerId="LiveId" clId="{724F0F1C-3905-45A1-9FD1-58DC870C9D13}" dt="2025-10-10T12:47:02.503" v="5888" actId="478"/>
          <ac:spMkLst>
            <pc:docMk/>
            <pc:sldMk cId="4027440393" sldId="309"/>
            <ac:spMk id="9" creationId="{77192522-1BB9-1A92-DB13-353F8E63FAD7}"/>
          </ac:spMkLst>
        </pc:spChg>
        <pc:spChg chg="del">
          <ac:chgData name="규태 김" userId="31d48ecdf4f8cb9b" providerId="LiveId" clId="{724F0F1C-3905-45A1-9FD1-58DC870C9D13}" dt="2025-10-10T12:47:02.503" v="5888" actId="478"/>
          <ac:spMkLst>
            <pc:docMk/>
            <pc:sldMk cId="4027440393" sldId="309"/>
            <ac:spMk id="14" creationId="{C4236AF8-1536-47B7-B601-519196C3F5CA}"/>
          </ac:spMkLst>
        </pc:spChg>
        <pc:spChg chg="del">
          <ac:chgData name="규태 김" userId="31d48ecdf4f8cb9b" providerId="LiveId" clId="{724F0F1C-3905-45A1-9FD1-58DC870C9D13}" dt="2025-10-10T12:47:02.503" v="5888" actId="478"/>
          <ac:spMkLst>
            <pc:docMk/>
            <pc:sldMk cId="4027440393" sldId="309"/>
            <ac:spMk id="15" creationId="{249AFF8D-AF69-EB2A-C08B-702EEFFBC144}"/>
          </ac:spMkLst>
        </pc:spChg>
        <pc:spChg chg="del">
          <ac:chgData name="규태 김" userId="31d48ecdf4f8cb9b" providerId="LiveId" clId="{724F0F1C-3905-45A1-9FD1-58DC870C9D13}" dt="2025-10-10T12:47:02.503" v="5888" actId="478"/>
          <ac:spMkLst>
            <pc:docMk/>
            <pc:sldMk cId="4027440393" sldId="309"/>
            <ac:spMk id="16" creationId="{F68BF984-6BE5-D563-AC75-253EAE8E1AE6}"/>
          </ac:spMkLst>
        </pc:spChg>
        <pc:spChg chg="del">
          <ac:chgData name="규태 김" userId="31d48ecdf4f8cb9b" providerId="LiveId" clId="{724F0F1C-3905-45A1-9FD1-58DC870C9D13}" dt="2025-10-10T12:47:02.503" v="5888" actId="478"/>
          <ac:spMkLst>
            <pc:docMk/>
            <pc:sldMk cId="4027440393" sldId="309"/>
            <ac:spMk id="21" creationId="{DB070135-A7C4-98B5-A251-273E1FD93B09}"/>
          </ac:spMkLst>
        </pc:spChg>
        <pc:spChg chg="del">
          <ac:chgData name="규태 김" userId="31d48ecdf4f8cb9b" providerId="LiveId" clId="{724F0F1C-3905-45A1-9FD1-58DC870C9D13}" dt="2025-10-10T12:47:05.324" v="5889" actId="478"/>
          <ac:spMkLst>
            <pc:docMk/>
            <pc:sldMk cId="4027440393" sldId="309"/>
            <ac:spMk id="23" creationId="{11D59E8A-23B3-128B-6687-96BDA9267CBD}"/>
          </ac:spMkLst>
        </pc:spChg>
        <pc:spChg chg="del mod">
          <ac:chgData name="규태 김" userId="31d48ecdf4f8cb9b" providerId="LiveId" clId="{724F0F1C-3905-45A1-9FD1-58DC870C9D13}" dt="2025-10-10T12:47:06.998" v="5891" actId="478"/>
          <ac:spMkLst>
            <pc:docMk/>
            <pc:sldMk cId="4027440393" sldId="309"/>
            <ac:spMk id="27" creationId="{9D2A78AB-D4C8-C766-8D3B-E44FD6BDC13C}"/>
          </ac:spMkLst>
        </pc:spChg>
        <pc:picChg chg="del">
          <ac:chgData name="규태 김" userId="31d48ecdf4f8cb9b" providerId="LiveId" clId="{724F0F1C-3905-45A1-9FD1-58DC870C9D13}" dt="2025-10-10T12:47:02.503" v="5888" actId="478"/>
          <ac:picMkLst>
            <pc:docMk/>
            <pc:sldMk cId="4027440393" sldId="309"/>
            <ac:picMk id="2" creationId="{729156CE-1553-17C3-937E-E28F5290CEC2}"/>
          </ac:picMkLst>
        </pc:picChg>
        <pc:picChg chg="del">
          <ac:chgData name="규태 김" userId="31d48ecdf4f8cb9b" providerId="LiveId" clId="{724F0F1C-3905-45A1-9FD1-58DC870C9D13}" dt="2025-10-10T12:47:02.503" v="5888" actId="478"/>
          <ac:picMkLst>
            <pc:docMk/>
            <pc:sldMk cId="4027440393" sldId="309"/>
            <ac:picMk id="3" creationId="{4442F197-B4C0-6C09-5CD7-B8686BF9333C}"/>
          </ac:picMkLst>
        </pc:picChg>
        <pc:picChg chg="del">
          <ac:chgData name="규태 김" userId="31d48ecdf4f8cb9b" providerId="LiveId" clId="{724F0F1C-3905-45A1-9FD1-58DC870C9D13}" dt="2025-10-10T12:47:02.503" v="5888" actId="478"/>
          <ac:picMkLst>
            <pc:docMk/>
            <pc:sldMk cId="4027440393" sldId="309"/>
            <ac:picMk id="4" creationId="{2643C96C-BFCF-E5D8-0531-838E489FA6B0}"/>
          </ac:picMkLst>
        </pc:picChg>
        <pc:picChg chg="del">
          <ac:chgData name="규태 김" userId="31d48ecdf4f8cb9b" providerId="LiveId" clId="{724F0F1C-3905-45A1-9FD1-58DC870C9D13}" dt="2025-10-10T12:47:02.503" v="5888" actId="478"/>
          <ac:picMkLst>
            <pc:docMk/>
            <pc:sldMk cId="4027440393" sldId="309"/>
            <ac:picMk id="5" creationId="{FCEFE708-E4D8-9D2C-D0A4-53EE9DE5EBDE}"/>
          </ac:picMkLst>
        </pc:picChg>
        <pc:picChg chg="del">
          <ac:chgData name="규태 김" userId="31d48ecdf4f8cb9b" providerId="LiveId" clId="{724F0F1C-3905-45A1-9FD1-58DC870C9D13}" dt="2025-10-10T12:47:02.503" v="5888" actId="478"/>
          <ac:picMkLst>
            <pc:docMk/>
            <pc:sldMk cId="4027440393" sldId="309"/>
            <ac:picMk id="26" creationId="{1F08090A-346F-CACA-955B-686FC0DC4112}"/>
          </ac:picMkLst>
        </pc:picChg>
      </pc:sldChg>
      <pc:sldChg chg="addSp modSp add del mod">
        <pc:chgData name="규태 김" userId="31d48ecdf4f8cb9b" providerId="LiveId" clId="{724F0F1C-3905-45A1-9FD1-58DC870C9D13}" dt="2025-10-10T13:03:43.427" v="6252" actId="20577"/>
        <pc:sldMkLst>
          <pc:docMk/>
          <pc:sldMk cId="2423489781" sldId="310"/>
        </pc:sldMkLst>
        <pc:spChg chg="add mod">
          <ac:chgData name="규태 김" userId="31d48ecdf4f8cb9b" providerId="LiveId" clId="{724F0F1C-3905-45A1-9FD1-58DC870C9D13}" dt="2025-10-10T12:52:03.928" v="6090" actId="1038"/>
          <ac:spMkLst>
            <pc:docMk/>
            <pc:sldMk cId="2423489781" sldId="310"/>
            <ac:spMk id="2" creationId="{924EEF1B-BD36-8F45-7295-F4B4325EF44A}"/>
          </ac:spMkLst>
        </pc:spChg>
        <pc:spChg chg="mod">
          <ac:chgData name="규태 김" userId="31d48ecdf4f8cb9b" providerId="LiveId" clId="{724F0F1C-3905-45A1-9FD1-58DC870C9D13}" dt="2025-10-10T13:03:43.427" v="6252" actId="20577"/>
          <ac:spMkLst>
            <pc:docMk/>
            <pc:sldMk cId="2423489781" sldId="310"/>
            <ac:spMk id="7" creationId="{60C2645C-F1B9-AA84-5E16-B223AA950993}"/>
          </ac:spMkLst>
        </pc:spChg>
        <pc:spChg chg="mod">
          <ac:chgData name="규태 김" userId="31d48ecdf4f8cb9b" providerId="LiveId" clId="{724F0F1C-3905-45A1-9FD1-58DC870C9D13}" dt="2025-10-10T12:54:05.597" v="6149" actId="255"/>
          <ac:spMkLst>
            <pc:docMk/>
            <pc:sldMk cId="2423489781" sldId="310"/>
            <ac:spMk id="8" creationId="{E7C4C1E6-E46B-2557-1869-92530D8DE021}"/>
          </ac:spMkLst>
        </pc:spChg>
      </pc:sldChg>
      <pc:sldChg chg="add del setBg">
        <pc:chgData name="규태 김" userId="31d48ecdf4f8cb9b" providerId="LiveId" clId="{724F0F1C-3905-45A1-9FD1-58DC870C9D13}" dt="2025-10-10T12:51:33.299" v="5949"/>
        <pc:sldMkLst>
          <pc:docMk/>
          <pc:sldMk cId="2977869884" sldId="310"/>
        </pc:sldMkLst>
      </pc:sldChg>
      <pc:sldChg chg="add del setBg">
        <pc:chgData name="규태 김" userId="31d48ecdf4f8cb9b" providerId="LiveId" clId="{724F0F1C-3905-45A1-9FD1-58DC870C9D13}" dt="2025-10-10T12:54:59.177" v="6154"/>
        <pc:sldMkLst>
          <pc:docMk/>
          <pc:sldMk cId="1394553146" sldId="311"/>
        </pc:sldMkLst>
      </pc:sldChg>
      <pc:sldChg chg="modSp add mod ord">
        <pc:chgData name="규태 김" userId="31d48ecdf4f8cb9b" providerId="LiveId" clId="{724F0F1C-3905-45A1-9FD1-58DC870C9D13}" dt="2025-10-10T13:03:33.547" v="6248" actId="20577"/>
        <pc:sldMkLst>
          <pc:docMk/>
          <pc:sldMk cId="3259063991" sldId="311"/>
        </pc:sldMkLst>
        <pc:spChg chg="mod">
          <ac:chgData name="규태 김" userId="31d48ecdf4f8cb9b" providerId="LiveId" clId="{724F0F1C-3905-45A1-9FD1-58DC870C9D13}" dt="2025-10-10T13:03:33.547" v="6248" actId="20577"/>
          <ac:spMkLst>
            <pc:docMk/>
            <pc:sldMk cId="3259063991" sldId="311"/>
            <ac:spMk id="7" creationId="{55E61A85-4CC5-E2A0-11FA-9DCE364EC70C}"/>
          </ac:spMkLst>
        </pc:spChg>
        <pc:spChg chg="mod">
          <ac:chgData name="규태 김" userId="31d48ecdf4f8cb9b" providerId="LiveId" clId="{724F0F1C-3905-45A1-9FD1-58DC870C9D13}" dt="2025-10-10T12:55:22.886" v="6164" actId="20577"/>
          <ac:spMkLst>
            <pc:docMk/>
            <pc:sldMk cId="3259063991" sldId="311"/>
            <ac:spMk id="8" creationId="{564F3B01-79B5-E7A4-364B-E494ED5A3638}"/>
          </ac:spMkLst>
        </pc:spChg>
      </pc:sldChg>
      <pc:sldChg chg="modSp add mod">
        <pc:chgData name="규태 김" userId="31d48ecdf4f8cb9b" providerId="LiveId" clId="{724F0F1C-3905-45A1-9FD1-58DC870C9D13}" dt="2025-10-10T13:03:47.026" v="6253" actId="20577"/>
        <pc:sldMkLst>
          <pc:docMk/>
          <pc:sldMk cId="1638568826" sldId="312"/>
        </pc:sldMkLst>
        <pc:spChg chg="mod">
          <ac:chgData name="규태 김" userId="31d48ecdf4f8cb9b" providerId="LiveId" clId="{724F0F1C-3905-45A1-9FD1-58DC870C9D13}" dt="2025-10-10T12:57:00.308" v="6190" actId="20577"/>
          <ac:spMkLst>
            <pc:docMk/>
            <pc:sldMk cId="1638568826" sldId="312"/>
            <ac:spMk id="2" creationId="{A9166A68-7954-020B-0FB6-A1DD7B502538}"/>
          </ac:spMkLst>
        </pc:spChg>
        <pc:spChg chg="mod">
          <ac:chgData name="규태 김" userId="31d48ecdf4f8cb9b" providerId="LiveId" clId="{724F0F1C-3905-45A1-9FD1-58DC870C9D13}" dt="2025-10-10T13:03:47.026" v="6253" actId="20577"/>
          <ac:spMkLst>
            <pc:docMk/>
            <pc:sldMk cId="1638568826" sldId="312"/>
            <ac:spMk id="7" creationId="{10F72890-B9A5-6E16-1386-EB17CA5C617F}"/>
          </ac:spMkLst>
        </pc:spChg>
      </pc:sldChg>
      <pc:sldChg chg="add del setBg">
        <pc:chgData name="규태 김" userId="31d48ecdf4f8cb9b" providerId="LiveId" clId="{724F0F1C-3905-45A1-9FD1-58DC870C9D13}" dt="2025-10-10T12:55:00.541" v="6157"/>
        <pc:sldMkLst>
          <pc:docMk/>
          <pc:sldMk cId="1704837351" sldId="312"/>
        </pc:sldMkLst>
      </pc:sldChg>
      <pc:sldChg chg="delSp modSp add mod">
        <pc:chgData name="규태 김" userId="31d48ecdf4f8cb9b" providerId="LiveId" clId="{724F0F1C-3905-45A1-9FD1-58DC870C9D13}" dt="2025-10-10T13:18:12.837" v="6279" actId="20577"/>
        <pc:sldMkLst>
          <pc:docMk/>
          <pc:sldMk cId="279394516" sldId="313"/>
        </pc:sldMkLst>
        <pc:spChg chg="del">
          <ac:chgData name="규태 김" userId="31d48ecdf4f8cb9b" providerId="LiveId" clId="{724F0F1C-3905-45A1-9FD1-58DC870C9D13}" dt="2025-10-10T12:59:14.821" v="6202" actId="478"/>
          <ac:spMkLst>
            <pc:docMk/>
            <pc:sldMk cId="279394516" sldId="313"/>
            <ac:spMk id="2" creationId="{219C8A7F-CCD0-D4FF-327F-8466B5DE33A5}"/>
          </ac:spMkLst>
        </pc:spChg>
        <pc:spChg chg="del">
          <ac:chgData name="규태 김" userId="31d48ecdf4f8cb9b" providerId="LiveId" clId="{724F0F1C-3905-45A1-9FD1-58DC870C9D13}" dt="2025-10-10T12:59:14.821" v="6202" actId="478"/>
          <ac:spMkLst>
            <pc:docMk/>
            <pc:sldMk cId="279394516" sldId="313"/>
            <ac:spMk id="7" creationId="{59F156C7-EDA6-2098-EFB7-A9EA7AC76BED}"/>
          </ac:spMkLst>
        </pc:spChg>
        <pc:spChg chg="del">
          <ac:chgData name="규태 김" userId="31d48ecdf4f8cb9b" providerId="LiveId" clId="{724F0F1C-3905-45A1-9FD1-58DC870C9D13}" dt="2025-10-10T12:59:14.821" v="6202" actId="478"/>
          <ac:spMkLst>
            <pc:docMk/>
            <pc:sldMk cId="279394516" sldId="313"/>
            <ac:spMk id="8" creationId="{C76F00A9-5117-7515-34CB-E6C8EBD32A2C}"/>
          </ac:spMkLst>
        </pc:spChg>
        <pc:spChg chg="del">
          <ac:chgData name="규태 김" userId="31d48ecdf4f8cb9b" providerId="LiveId" clId="{724F0F1C-3905-45A1-9FD1-58DC870C9D13}" dt="2025-10-10T12:59:14.821" v="6202" actId="478"/>
          <ac:spMkLst>
            <pc:docMk/>
            <pc:sldMk cId="279394516" sldId="313"/>
            <ac:spMk id="13" creationId="{71E2FC46-88F7-71A4-A41A-6A061AE86EDE}"/>
          </ac:spMkLst>
        </pc:spChg>
        <pc:spChg chg="mod">
          <ac:chgData name="규태 김" userId="31d48ecdf4f8cb9b" providerId="LiveId" clId="{724F0F1C-3905-45A1-9FD1-58DC870C9D13}" dt="2025-10-10T13:18:12.837" v="6279" actId="20577"/>
          <ac:spMkLst>
            <pc:docMk/>
            <pc:sldMk cId="279394516" sldId="313"/>
            <ac:spMk id="17" creationId="{CDEB9651-45BB-1595-E873-425D111FB8C6}"/>
          </ac:spMkLst>
        </pc:spChg>
        <pc:picChg chg="del">
          <ac:chgData name="규태 김" userId="31d48ecdf4f8cb9b" providerId="LiveId" clId="{724F0F1C-3905-45A1-9FD1-58DC870C9D13}" dt="2025-10-10T12:59:14.821" v="6202" actId="478"/>
          <ac:picMkLst>
            <pc:docMk/>
            <pc:sldMk cId="279394516" sldId="313"/>
            <ac:picMk id="6" creationId="{E217DE01-604B-568B-ECA5-2B629B4C95DB}"/>
          </ac:picMkLst>
        </pc:picChg>
      </pc:sldChg>
      <pc:sldChg chg="add del setBg">
        <pc:chgData name="규태 김" userId="31d48ecdf4f8cb9b" providerId="LiveId" clId="{724F0F1C-3905-45A1-9FD1-58DC870C9D13}" dt="2025-10-10T12:59:01.817" v="6200"/>
        <pc:sldMkLst>
          <pc:docMk/>
          <pc:sldMk cId="1189564869" sldId="313"/>
        </pc:sldMkLst>
      </pc:sldChg>
      <pc:sldChg chg="modSp add mod">
        <pc:chgData name="규태 김" userId="31d48ecdf4f8cb9b" providerId="LiveId" clId="{724F0F1C-3905-45A1-9FD1-58DC870C9D13}" dt="2025-10-10T13:03:37.026" v="6249" actId="20577"/>
        <pc:sldMkLst>
          <pc:docMk/>
          <pc:sldMk cId="1312582389" sldId="314"/>
        </pc:sldMkLst>
        <pc:spChg chg="mod">
          <ac:chgData name="규태 김" userId="31d48ecdf4f8cb9b" providerId="LiveId" clId="{724F0F1C-3905-45A1-9FD1-58DC870C9D13}" dt="2025-10-10T13:03:37.026" v="6249" actId="20577"/>
          <ac:spMkLst>
            <pc:docMk/>
            <pc:sldMk cId="1312582389" sldId="314"/>
            <ac:spMk id="7" creationId="{667FC834-C9AA-E0C2-7DFC-4A3BD8E3D2C7}"/>
          </ac:spMkLst>
        </pc:spChg>
        <pc:spChg chg="mod">
          <ac:chgData name="규태 김" userId="31d48ecdf4f8cb9b" providerId="LiveId" clId="{724F0F1C-3905-45A1-9FD1-58DC870C9D13}" dt="2025-10-10T13:02:37.189" v="6229" actId="20577"/>
          <ac:spMkLst>
            <pc:docMk/>
            <pc:sldMk cId="1312582389" sldId="314"/>
            <ac:spMk id="8" creationId="{D6540B46-9E04-1CCE-D330-2FB1F9B37A66}"/>
          </ac:spMkLst>
        </pc:spChg>
      </pc:sldChg>
      <pc:sldChg chg="add del setBg">
        <pc:chgData name="규태 김" userId="31d48ecdf4f8cb9b" providerId="LiveId" clId="{724F0F1C-3905-45A1-9FD1-58DC870C9D13}" dt="2025-10-10T13:02:24.974" v="6220"/>
        <pc:sldMkLst>
          <pc:docMk/>
          <pc:sldMk cId="3396823915" sldId="314"/>
        </pc:sldMkLst>
      </pc:sldChg>
      <pc:sldChg chg="modSp add mod">
        <pc:chgData name="규태 김" userId="31d48ecdf4f8cb9b" providerId="LiveId" clId="{724F0F1C-3905-45A1-9FD1-58DC870C9D13}" dt="2025-10-10T13:03:39.052" v="6250" actId="20577"/>
        <pc:sldMkLst>
          <pc:docMk/>
          <pc:sldMk cId="11067825" sldId="315"/>
        </pc:sldMkLst>
        <pc:spChg chg="mod">
          <ac:chgData name="규태 김" userId="31d48ecdf4f8cb9b" providerId="LiveId" clId="{724F0F1C-3905-45A1-9FD1-58DC870C9D13}" dt="2025-10-10T13:03:39.052" v="6250" actId="20577"/>
          <ac:spMkLst>
            <pc:docMk/>
            <pc:sldMk cId="11067825" sldId="315"/>
            <ac:spMk id="7" creationId="{BDCA04A6-C0F2-A8A9-706D-C4F6ACDCE81A}"/>
          </ac:spMkLst>
        </pc:spChg>
        <pc:spChg chg="mod">
          <ac:chgData name="규태 김" userId="31d48ecdf4f8cb9b" providerId="LiveId" clId="{724F0F1C-3905-45A1-9FD1-58DC870C9D13}" dt="2025-10-10T13:02:49.736" v="6241" actId="20577"/>
          <ac:spMkLst>
            <pc:docMk/>
            <pc:sldMk cId="11067825" sldId="315"/>
            <ac:spMk id="8" creationId="{EA59B72E-9B96-4813-9992-CBEE4AFD0EC6}"/>
          </ac:spMkLst>
        </pc:spChg>
      </pc:sldChg>
      <pc:sldChg chg="add del setBg">
        <pc:chgData name="규태 김" userId="31d48ecdf4f8cb9b" providerId="LiveId" clId="{724F0F1C-3905-45A1-9FD1-58DC870C9D13}" dt="2025-10-10T13:02:26.459" v="6223"/>
        <pc:sldMkLst>
          <pc:docMk/>
          <pc:sldMk cId="799985769" sldId="315"/>
        </pc:sldMkLst>
      </pc:sldChg>
      <pc:sldChg chg="modSp add mod">
        <pc:chgData name="규태 김" userId="31d48ecdf4f8cb9b" providerId="LiveId" clId="{724F0F1C-3905-45A1-9FD1-58DC870C9D13}" dt="2025-10-10T13:03:41.173" v="6251" actId="20577"/>
        <pc:sldMkLst>
          <pc:docMk/>
          <pc:sldMk cId="655695871" sldId="316"/>
        </pc:sldMkLst>
        <pc:spChg chg="mod">
          <ac:chgData name="규태 김" userId="31d48ecdf4f8cb9b" providerId="LiveId" clId="{724F0F1C-3905-45A1-9FD1-58DC870C9D13}" dt="2025-10-10T13:03:41.173" v="6251" actId="20577"/>
          <ac:spMkLst>
            <pc:docMk/>
            <pc:sldMk cId="655695871" sldId="316"/>
            <ac:spMk id="7" creationId="{BC821141-D5BD-8EFE-3EC6-3B549F08FAE9}"/>
          </ac:spMkLst>
        </pc:spChg>
        <pc:spChg chg="mod">
          <ac:chgData name="규태 김" userId="31d48ecdf4f8cb9b" providerId="LiveId" clId="{724F0F1C-3905-45A1-9FD1-58DC870C9D13}" dt="2025-10-10T13:03:14.184" v="6247" actId="20577"/>
          <ac:spMkLst>
            <pc:docMk/>
            <pc:sldMk cId="655695871" sldId="316"/>
            <ac:spMk id="8" creationId="{8FAD0099-C214-D9F9-1C60-B70A3F5C6F58}"/>
          </ac:spMkLst>
        </pc:spChg>
      </pc:sldChg>
      <pc:sldChg chg="add del">
        <pc:chgData name="규태 김" userId="31d48ecdf4f8cb9b" providerId="LiveId" clId="{724F0F1C-3905-45A1-9FD1-58DC870C9D13}" dt="2025-10-10T13:03:00.346" v="6242" actId="47"/>
        <pc:sldMkLst>
          <pc:docMk/>
          <pc:sldMk cId="2685483797" sldId="316"/>
        </pc:sldMkLst>
      </pc:sldChg>
      <pc:sldChg chg="add del setBg">
        <pc:chgData name="규태 김" userId="31d48ecdf4f8cb9b" providerId="LiveId" clId="{724F0F1C-3905-45A1-9FD1-58DC870C9D13}" dt="2025-10-10T13:03:10.344" v="6244"/>
        <pc:sldMkLst>
          <pc:docMk/>
          <pc:sldMk cId="3279489148" sldId="316"/>
        </pc:sldMkLst>
      </pc:sldChg>
      <pc:sldChg chg="add del setBg">
        <pc:chgData name="규태 김" userId="31d48ecdf4f8cb9b" providerId="LiveId" clId="{724F0F1C-3905-45A1-9FD1-58DC870C9D13}" dt="2025-10-10T13:02:27.660" v="6226"/>
        <pc:sldMkLst>
          <pc:docMk/>
          <pc:sldMk cId="3850174727" sldId="316"/>
        </pc:sldMkLst>
      </pc:sldChg>
      <pc:sldChg chg="add del setBg">
        <pc:chgData name="규태 김" userId="31d48ecdf4f8cb9b" providerId="LiveId" clId="{724F0F1C-3905-45A1-9FD1-58DC870C9D13}" dt="2025-10-10T13:22:55.730" v="6281"/>
        <pc:sldMkLst>
          <pc:docMk/>
          <pc:sldMk cId="1071319443" sldId="317"/>
        </pc:sldMkLst>
      </pc:sldChg>
      <pc:sldChg chg="addSp delSp modSp add mod">
        <pc:chgData name="규태 김" userId="31d48ecdf4f8cb9b" providerId="LiveId" clId="{724F0F1C-3905-45A1-9FD1-58DC870C9D13}" dt="2025-10-10T14:09:30.602" v="7212" actId="1036"/>
        <pc:sldMkLst>
          <pc:docMk/>
          <pc:sldMk cId="1332669287" sldId="317"/>
        </pc:sldMkLst>
        <pc:spChg chg="del">
          <ac:chgData name="규태 김" userId="31d48ecdf4f8cb9b" providerId="LiveId" clId="{724F0F1C-3905-45A1-9FD1-58DC870C9D13}" dt="2025-10-10T13:23:01.214" v="6283" actId="478"/>
          <ac:spMkLst>
            <pc:docMk/>
            <pc:sldMk cId="1332669287" sldId="317"/>
            <ac:spMk id="2" creationId="{918F2480-CEA9-AAF9-7E2E-F5E2A58335FE}"/>
          </ac:spMkLst>
        </pc:spChg>
        <pc:spChg chg="add mod">
          <ac:chgData name="규태 김" userId="31d48ecdf4f8cb9b" providerId="LiveId" clId="{724F0F1C-3905-45A1-9FD1-58DC870C9D13}" dt="2025-10-10T14:09:30.602" v="7212" actId="1036"/>
          <ac:spMkLst>
            <pc:docMk/>
            <pc:sldMk cId="1332669287" sldId="317"/>
            <ac:spMk id="3" creationId="{65E18942-CFD4-EB87-ED7E-96FA5FF62885}"/>
          </ac:spMkLst>
        </pc:spChg>
        <pc:spChg chg="del">
          <ac:chgData name="규태 김" userId="31d48ecdf4f8cb9b" providerId="LiveId" clId="{724F0F1C-3905-45A1-9FD1-58DC870C9D13}" dt="2025-10-10T13:23:01.214" v="6283" actId="478"/>
          <ac:spMkLst>
            <pc:docMk/>
            <pc:sldMk cId="1332669287" sldId="317"/>
            <ac:spMk id="7" creationId="{B8EE0DAD-6E74-999A-52CC-547487E361E5}"/>
          </ac:spMkLst>
        </pc:spChg>
        <pc:spChg chg="del">
          <ac:chgData name="규태 김" userId="31d48ecdf4f8cb9b" providerId="LiveId" clId="{724F0F1C-3905-45A1-9FD1-58DC870C9D13}" dt="2025-10-10T13:23:01.214" v="6283" actId="478"/>
          <ac:spMkLst>
            <pc:docMk/>
            <pc:sldMk cId="1332669287" sldId="317"/>
            <ac:spMk id="8" creationId="{24902C90-B9D9-B541-93C8-42F39B09F815}"/>
          </ac:spMkLst>
        </pc:spChg>
        <pc:spChg chg="del">
          <ac:chgData name="규태 김" userId="31d48ecdf4f8cb9b" providerId="LiveId" clId="{724F0F1C-3905-45A1-9FD1-58DC870C9D13}" dt="2025-10-10T13:23:01.214" v="6283" actId="478"/>
          <ac:spMkLst>
            <pc:docMk/>
            <pc:sldMk cId="1332669287" sldId="317"/>
            <ac:spMk id="13" creationId="{1B59DCBA-8D91-C3A6-6758-1C8FD799E448}"/>
          </ac:spMkLst>
        </pc:spChg>
        <pc:spChg chg="mod">
          <ac:chgData name="규태 김" userId="31d48ecdf4f8cb9b" providerId="LiveId" clId="{724F0F1C-3905-45A1-9FD1-58DC870C9D13}" dt="2025-10-10T14:09:30.602" v="7212" actId="1036"/>
          <ac:spMkLst>
            <pc:docMk/>
            <pc:sldMk cId="1332669287" sldId="317"/>
            <ac:spMk id="17" creationId="{AD608B03-F8CB-B9EF-D8CB-ED37B52CD65A}"/>
          </ac:spMkLst>
        </pc:spChg>
        <pc:picChg chg="del">
          <ac:chgData name="규태 김" userId="31d48ecdf4f8cb9b" providerId="LiveId" clId="{724F0F1C-3905-45A1-9FD1-58DC870C9D13}" dt="2025-10-10T13:23:01.214" v="6283" actId="478"/>
          <ac:picMkLst>
            <pc:docMk/>
            <pc:sldMk cId="1332669287" sldId="317"/>
            <ac:picMk id="6" creationId="{E5EB892B-7537-D91E-E7CD-129A87B728B7}"/>
          </ac:picMkLst>
        </pc:picChg>
      </pc:sldChg>
      <pc:sldChg chg="add del setBg">
        <pc:chgData name="규태 김" userId="31d48ecdf4f8cb9b" providerId="LiveId" clId="{724F0F1C-3905-45A1-9FD1-58DC870C9D13}" dt="2025-10-10T13:58:35.355" v="6498"/>
        <pc:sldMkLst>
          <pc:docMk/>
          <pc:sldMk cId="1824280672" sldId="318"/>
        </pc:sldMkLst>
      </pc:sldChg>
      <pc:sldChg chg="addSp delSp modSp add del mod">
        <pc:chgData name="규태 김" userId="31d48ecdf4f8cb9b" providerId="LiveId" clId="{724F0F1C-3905-45A1-9FD1-58DC870C9D13}" dt="2025-10-10T14:10:31.753" v="7401" actId="2696"/>
        <pc:sldMkLst>
          <pc:docMk/>
          <pc:sldMk cId="3925506452" sldId="318"/>
        </pc:sldMkLst>
        <pc:spChg chg="del">
          <ac:chgData name="규태 김" userId="31d48ecdf4f8cb9b" providerId="LiveId" clId="{724F0F1C-3905-45A1-9FD1-58DC870C9D13}" dt="2025-10-10T13:58:39.912" v="6500" actId="478"/>
          <ac:spMkLst>
            <pc:docMk/>
            <pc:sldMk cId="3925506452" sldId="318"/>
            <ac:spMk id="2" creationId="{449198B0-CD60-4907-6D7C-D774E6EF24F7}"/>
          </ac:spMkLst>
        </pc:spChg>
        <pc:spChg chg="add mod">
          <ac:chgData name="규태 김" userId="31d48ecdf4f8cb9b" providerId="LiveId" clId="{724F0F1C-3905-45A1-9FD1-58DC870C9D13}" dt="2025-10-10T14:09:40.402" v="7221" actId="1036"/>
          <ac:spMkLst>
            <pc:docMk/>
            <pc:sldMk cId="3925506452" sldId="318"/>
            <ac:spMk id="3" creationId="{4B51D6CD-EF67-DBD0-2C57-C3B33E08A01E}"/>
          </ac:spMkLst>
        </pc:spChg>
        <pc:spChg chg="add del">
          <ac:chgData name="규태 김" userId="31d48ecdf4f8cb9b" providerId="LiveId" clId="{724F0F1C-3905-45A1-9FD1-58DC870C9D13}" dt="2025-10-10T13:59:57.470" v="6612" actId="478"/>
          <ac:spMkLst>
            <pc:docMk/>
            <pc:sldMk cId="3925506452" sldId="318"/>
            <ac:spMk id="4" creationId="{B11EA67C-DED5-FF49-2AA0-CCF6657F841A}"/>
          </ac:spMkLst>
        </pc:spChg>
        <pc:spChg chg="add mod">
          <ac:chgData name="규태 김" userId="31d48ecdf4f8cb9b" providerId="LiveId" clId="{724F0F1C-3905-45A1-9FD1-58DC870C9D13}" dt="2025-10-10T14:09:40.402" v="7221" actId="1036"/>
          <ac:spMkLst>
            <pc:docMk/>
            <pc:sldMk cId="3925506452" sldId="318"/>
            <ac:spMk id="5" creationId="{B08FE529-BC10-E181-F8E5-64BB54F92D94}"/>
          </ac:spMkLst>
        </pc:spChg>
        <pc:spChg chg="del">
          <ac:chgData name="규태 김" userId="31d48ecdf4f8cb9b" providerId="LiveId" clId="{724F0F1C-3905-45A1-9FD1-58DC870C9D13}" dt="2025-10-10T13:58:39.912" v="6500" actId="478"/>
          <ac:spMkLst>
            <pc:docMk/>
            <pc:sldMk cId="3925506452" sldId="318"/>
            <ac:spMk id="7" creationId="{405E38BB-5BB9-66B6-F1BD-EF419A8CC1AC}"/>
          </ac:spMkLst>
        </pc:spChg>
        <pc:spChg chg="del">
          <ac:chgData name="규태 김" userId="31d48ecdf4f8cb9b" providerId="LiveId" clId="{724F0F1C-3905-45A1-9FD1-58DC870C9D13}" dt="2025-10-10T13:58:39.912" v="6500" actId="478"/>
          <ac:spMkLst>
            <pc:docMk/>
            <pc:sldMk cId="3925506452" sldId="318"/>
            <ac:spMk id="8" creationId="{7A75B907-5E45-9603-9C29-EC54518E6660}"/>
          </ac:spMkLst>
        </pc:spChg>
        <pc:spChg chg="add mod">
          <ac:chgData name="규태 김" userId="31d48ecdf4f8cb9b" providerId="LiveId" clId="{724F0F1C-3905-45A1-9FD1-58DC870C9D13}" dt="2025-10-10T14:09:40.402" v="7221" actId="1036"/>
          <ac:spMkLst>
            <pc:docMk/>
            <pc:sldMk cId="3925506452" sldId="318"/>
            <ac:spMk id="9" creationId="{F437BA85-9181-A13B-A16D-3EA3F7CAD17C}"/>
          </ac:spMkLst>
        </pc:spChg>
        <pc:spChg chg="add mod">
          <ac:chgData name="규태 김" userId="31d48ecdf4f8cb9b" providerId="LiveId" clId="{724F0F1C-3905-45A1-9FD1-58DC870C9D13}" dt="2025-10-10T14:09:40.402" v="7221" actId="1036"/>
          <ac:spMkLst>
            <pc:docMk/>
            <pc:sldMk cId="3925506452" sldId="318"/>
            <ac:spMk id="10" creationId="{FF05E130-3FA4-A4DE-8AD4-969159A10EDC}"/>
          </ac:spMkLst>
        </pc:spChg>
        <pc:spChg chg="add mod">
          <ac:chgData name="규태 김" userId="31d48ecdf4f8cb9b" providerId="LiveId" clId="{724F0F1C-3905-45A1-9FD1-58DC870C9D13}" dt="2025-10-10T14:09:40.402" v="7221" actId="1036"/>
          <ac:spMkLst>
            <pc:docMk/>
            <pc:sldMk cId="3925506452" sldId="318"/>
            <ac:spMk id="11" creationId="{0FFDFE96-4A08-5525-2D12-8091C27D0321}"/>
          </ac:spMkLst>
        </pc:spChg>
        <pc:spChg chg="add mod">
          <ac:chgData name="규태 김" userId="31d48ecdf4f8cb9b" providerId="LiveId" clId="{724F0F1C-3905-45A1-9FD1-58DC870C9D13}" dt="2025-10-10T14:09:40.402" v="7221" actId="1036"/>
          <ac:spMkLst>
            <pc:docMk/>
            <pc:sldMk cId="3925506452" sldId="318"/>
            <ac:spMk id="12" creationId="{551F510E-704A-A031-E0A5-6DA47F95699C}"/>
          </ac:spMkLst>
        </pc:spChg>
        <pc:spChg chg="del">
          <ac:chgData name="규태 김" userId="31d48ecdf4f8cb9b" providerId="LiveId" clId="{724F0F1C-3905-45A1-9FD1-58DC870C9D13}" dt="2025-10-10T13:58:39.912" v="6500" actId="478"/>
          <ac:spMkLst>
            <pc:docMk/>
            <pc:sldMk cId="3925506452" sldId="318"/>
            <ac:spMk id="13" creationId="{0F93485E-7B7C-AE16-FBE9-380B5BF7DF35}"/>
          </ac:spMkLst>
        </pc:spChg>
        <pc:spChg chg="add mod">
          <ac:chgData name="규태 김" userId="31d48ecdf4f8cb9b" providerId="LiveId" clId="{724F0F1C-3905-45A1-9FD1-58DC870C9D13}" dt="2025-10-10T14:09:40.402" v="7221" actId="1036"/>
          <ac:spMkLst>
            <pc:docMk/>
            <pc:sldMk cId="3925506452" sldId="318"/>
            <ac:spMk id="14" creationId="{53AB572B-C592-3573-42BA-CDDF0608EC50}"/>
          </ac:spMkLst>
        </pc:spChg>
        <pc:spChg chg="add mod">
          <ac:chgData name="규태 김" userId="31d48ecdf4f8cb9b" providerId="LiveId" clId="{724F0F1C-3905-45A1-9FD1-58DC870C9D13}" dt="2025-10-10T14:09:40.402" v="7221" actId="1036"/>
          <ac:spMkLst>
            <pc:docMk/>
            <pc:sldMk cId="3925506452" sldId="318"/>
            <ac:spMk id="15" creationId="{7F9C2DA9-AE75-7071-1AC2-224EA8F2405F}"/>
          </ac:spMkLst>
        </pc:spChg>
        <pc:spChg chg="add mod">
          <ac:chgData name="규태 김" userId="31d48ecdf4f8cb9b" providerId="LiveId" clId="{724F0F1C-3905-45A1-9FD1-58DC870C9D13}" dt="2025-10-10T14:09:40.402" v="7221" actId="1036"/>
          <ac:spMkLst>
            <pc:docMk/>
            <pc:sldMk cId="3925506452" sldId="318"/>
            <ac:spMk id="16" creationId="{DFE088C6-B7F7-1A2D-6E56-A16C62FFA9CD}"/>
          </ac:spMkLst>
        </pc:spChg>
        <pc:spChg chg="mod">
          <ac:chgData name="규태 김" userId="31d48ecdf4f8cb9b" providerId="LiveId" clId="{724F0F1C-3905-45A1-9FD1-58DC870C9D13}" dt="2025-10-10T13:58:46.423" v="6518" actId="20577"/>
          <ac:spMkLst>
            <pc:docMk/>
            <pc:sldMk cId="3925506452" sldId="318"/>
            <ac:spMk id="17" creationId="{AE3C06BC-47FA-82AB-6BF7-534D55AC0CF6}"/>
          </ac:spMkLst>
        </pc:spChg>
        <pc:spChg chg="add mod">
          <ac:chgData name="규태 김" userId="31d48ecdf4f8cb9b" providerId="LiveId" clId="{724F0F1C-3905-45A1-9FD1-58DC870C9D13}" dt="2025-10-10T14:09:40.402" v="7221" actId="1036"/>
          <ac:spMkLst>
            <pc:docMk/>
            <pc:sldMk cId="3925506452" sldId="318"/>
            <ac:spMk id="21" creationId="{28FA315A-F783-5428-2C2D-9C4BEEB745D0}"/>
          </ac:spMkLst>
        </pc:spChg>
        <pc:spChg chg="add mod">
          <ac:chgData name="규태 김" userId="31d48ecdf4f8cb9b" providerId="LiveId" clId="{724F0F1C-3905-45A1-9FD1-58DC870C9D13}" dt="2025-10-10T14:08:50.163" v="7118" actId="1037"/>
          <ac:spMkLst>
            <pc:docMk/>
            <pc:sldMk cId="3925506452" sldId="318"/>
            <ac:spMk id="22" creationId="{73EE1DD9-73BA-C3B5-47C4-AA6B379C8009}"/>
          </ac:spMkLst>
        </pc:spChg>
        <pc:spChg chg="add mod">
          <ac:chgData name="규태 김" userId="31d48ecdf4f8cb9b" providerId="LiveId" clId="{724F0F1C-3905-45A1-9FD1-58DC870C9D13}" dt="2025-10-10T14:02:18.269" v="6864"/>
          <ac:spMkLst>
            <pc:docMk/>
            <pc:sldMk cId="3925506452" sldId="318"/>
            <ac:spMk id="23" creationId="{088932C5-408C-30A5-2EAC-41A617AE7F55}"/>
          </ac:spMkLst>
        </pc:spChg>
        <pc:spChg chg="add mod">
          <ac:chgData name="규태 김" userId="31d48ecdf4f8cb9b" providerId="LiveId" clId="{724F0F1C-3905-45A1-9FD1-58DC870C9D13}" dt="2025-10-10T14:02:18.269" v="6864"/>
          <ac:spMkLst>
            <pc:docMk/>
            <pc:sldMk cId="3925506452" sldId="318"/>
            <ac:spMk id="24" creationId="{861881FD-EBB2-F78B-BC18-B4BB7DFBFBAA}"/>
          </ac:spMkLst>
        </pc:spChg>
        <pc:picChg chg="del">
          <ac:chgData name="규태 김" userId="31d48ecdf4f8cb9b" providerId="LiveId" clId="{724F0F1C-3905-45A1-9FD1-58DC870C9D13}" dt="2025-10-10T13:58:39.912" v="6500" actId="478"/>
          <ac:picMkLst>
            <pc:docMk/>
            <pc:sldMk cId="3925506452" sldId="318"/>
            <ac:picMk id="6" creationId="{85D531EF-4269-14C7-91CF-4F10C0DD45CF}"/>
          </ac:picMkLst>
        </pc:picChg>
      </pc:sldChg>
      <pc:sldChg chg="add del">
        <pc:chgData name="규태 김" userId="31d48ecdf4f8cb9b" providerId="LiveId" clId="{724F0F1C-3905-45A1-9FD1-58DC870C9D13}" dt="2025-10-10T14:02:27.768" v="6868"/>
        <pc:sldMkLst>
          <pc:docMk/>
          <pc:sldMk cId="1756435782" sldId="319"/>
        </pc:sldMkLst>
      </pc:sldChg>
      <pc:sldChg chg="add del setBg">
        <pc:chgData name="규태 김" userId="31d48ecdf4f8cb9b" providerId="LiveId" clId="{724F0F1C-3905-45A1-9FD1-58DC870C9D13}" dt="2025-10-10T14:03:16.608" v="6888"/>
        <pc:sldMkLst>
          <pc:docMk/>
          <pc:sldMk cId="2276949336" sldId="319"/>
        </pc:sldMkLst>
      </pc:sldChg>
      <pc:sldChg chg="add del setBg">
        <pc:chgData name="규태 김" userId="31d48ecdf4f8cb9b" providerId="LiveId" clId="{724F0F1C-3905-45A1-9FD1-58DC870C9D13}" dt="2025-10-10T14:02:24.395" v="6866"/>
        <pc:sldMkLst>
          <pc:docMk/>
          <pc:sldMk cId="2481998818" sldId="319"/>
        </pc:sldMkLst>
      </pc:sldChg>
      <pc:sldChg chg="add del setBg">
        <pc:chgData name="규태 김" userId="31d48ecdf4f8cb9b" providerId="LiveId" clId="{724F0F1C-3905-45A1-9FD1-58DC870C9D13}" dt="2025-10-10T13:58:50.244" v="6520"/>
        <pc:sldMkLst>
          <pc:docMk/>
          <pc:sldMk cId="2998477748" sldId="319"/>
        </pc:sldMkLst>
      </pc:sldChg>
      <pc:sldChg chg="addSp modSp add del mod">
        <pc:chgData name="규태 김" userId="31d48ecdf4f8cb9b" providerId="LiveId" clId="{724F0F1C-3905-45A1-9FD1-58DC870C9D13}" dt="2025-10-10T14:10:39.996" v="7402" actId="2696"/>
        <pc:sldMkLst>
          <pc:docMk/>
          <pc:sldMk cId="4200147986" sldId="319"/>
        </pc:sldMkLst>
        <pc:spChg chg="add mod">
          <ac:chgData name="규태 김" userId="31d48ecdf4f8cb9b" providerId="LiveId" clId="{724F0F1C-3905-45A1-9FD1-58DC870C9D13}" dt="2025-10-10T14:08:03.482" v="7040" actId="1036"/>
          <ac:spMkLst>
            <pc:docMk/>
            <pc:sldMk cId="4200147986" sldId="319"/>
            <ac:spMk id="2" creationId="{DA5C17E0-B4A7-C4DD-50BA-32989A060BAE}"/>
          </ac:spMkLst>
        </pc:spChg>
        <pc:spChg chg="mod">
          <ac:chgData name="규태 김" userId="31d48ecdf4f8cb9b" providerId="LiveId" clId="{724F0F1C-3905-45A1-9FD1-58DC870C9D13}" dt="2025-10-10T14:08:41.321" v="7115" actId="1035"/>
          <ac:spMkLst>
            <pc:docMk/>
            <pc:sldMk cId="4200147986" sldId="319"/>
            <ac:spMk id="3" creationId="{A227555A-53C8-FD9E-AEE3-9B18B30101BF}"/>
          </ac:spMkLst>
        </pc:spChg>
        <pc:spChg chg="add mod">
          <ac:chgData name="규태 김" userId="31d48ecdf4f8cb9b" providerId="LiveId" clId="{724F0F1C-3905-45A1-9FD1-58DC870C9D13}" dt="2025-10-10T14:08:03.482" v="7040" actId="1036"/>
          <ac:spMkLst>
            <pc:docMk/>
            <pc:sldMk cId="4200147986" sldId="319"/>
            <ac:spMk id="4" creationId="{7CE797AE-AD6B-1AAB-F4D5-8AA0C8175D99}"/>
          </ac:spMkLst>
        </pc:spChg>
        <pc:spChg chg="mod">
          <ac:chgData name="규태 김" userId="31d48ecdf4f8cb9b" providerId="LiveId" clId="{724F0F1C-3905-45A1-9FD1-58DC870C9D13}" dt="2025-10-10T14:08:41.321" v="7115" actId="1035"/>
          <ac:spMkLst>
            <pc:docMk/>
            <pc:sldMk cId="4200147986" sldId="319"/>
            <ac:spMk id="5" creationId="{1E534B4B-2E22-722D-253D-4434BA31D230}"/>
          </ac:spMkLst>
        </pc:spChg>
        <pc:spChg chg="add mod">
          <ac:chgData name="규태 김" userId="31d48ecdf4f8cb9b" providerId="LiveId" clId="{724F0F1C-3905-45A1-9FD1-58DC870C9D13}" dt="2025-10-10T14:08:03.482" v="7040" actId="1036"/>
          <ac:spMkLst>
            <pc:docMk/>
            <pc:sldMk cId="4200147986" sldId="319"/>
            <ac:spMk id="6" creationId="{97E7D3B4-9BEF-7BD0-83E0-A03F0F39DE45}"/>
          </ac:spMkLst>
        </pc:spChg>
        <pc:spChg chg="add mod">
          <ac:chgData name="규태 김" userId="31d48ecdf4f8cb9b" providerId="LiveId" clId="{724F0F1C-3905-45A1-9FD1-58DC870C9D13}" dt="2025-10-10T14:08:03.482" v="7040" actId="1036"/>
          <ac:spMkLst>
            <pc:docMk/>
            <pc:sldMk cId="4200147986" sldId="319"/>
            <ac:spMk id="7" creationId="{DA899298-7EFB-5CEC-53CE-19E1AAE0584E}"/>
          </ac:spMkLst>
        </pc:spChg>
        <pc:spChg chg="add mod">
          <ac:chgData name="규태 김" userId="31d48ecdf4f8cb9b" providerId="LiveId" clId="{724F0F1C-3905-45A1-9FD1-58DC870C9D13}" dt="2025-10-10T14:08:03.482" v="7040" actId="1036"/>
          <ac:spMkLst>
            <pc:docMk/>
            <pc:sldMk cId="4200147986" sldId="319"/>
            <ac:spMk id="8" creationId="{9586C0C7-BA9C-2D6F-C79A-5E5C4455AB46}"/>
          </ac:spMkLst>
        </pc:spChg>
        <pc:spChg chg="mod">
          <ac:chgData name="규태 김" userId="31d48ecdf4f8cb9b" providerId="LiveId" clId="{724F0F1C-3905-45A1-9FD1-58DC870C9D13}" dt="2025-10-10T14:08:41.321" v="7115" actId="1035"/>
          <ac:spMkLst>
            <pc:docMk/>
            <pc:sldMk cId="4200147986" sldId="319"/>
            <ac:spMk id="9" creationId="{D695F32F-49F5-F0F6-8536-922E572390C6}"/>
          </ac:spMkLst>
        </pc:spChg>
        <pc:spChg chg="mod">
          <ac:chgData name="규태 김" userId="31d48ecdf4f8cb9b" providerId="LiveId" clId="{724F0F1C-3905-45A1-9FD1-58DC870C9D13}" dt="2025-10-10T14:08:41.321" v="7115" actId="1035"/>
          <ac:spMkLst>
            <pc:docMk/>
            <pc:sldMk cId="4200147986" sldId="319"/>
            <ac:spMk id="10" creationId="{13F9103E-01B2-DBB9-5AA3-736E2EA7BDDB}"/>
          </ac:spMkLst>
        </pc:spChg>
        <pc:spChg chg="mod">
          <ac:chgData name="규태 김" userId="31d48ecdf4f8cb9b" providerId="LiveId" clId="{724F0F1C-3905-45A1-9FD1-58DC870C9D13}" dt="2025-10-10T14:08:41.321" v="7115" actId="1035"/>
          <ac:spMkLst>
            <pc:docMk/>
            <pc:sldMk cId="4200147986" sldId="319"/>
            <ac:spMk id="11" creationId="{19768410-58CA-6B68-4ED1-3240D965EA0D}"/>
          </ac:spMkLst>
        </pc:spChg>
        <pc:spChg chg="mod">
          <ac:chgData name="규태 김" userId="31d48ecdf4f8cb9b" providerId="LiveId" clId="{724F0F1C-3905-45A1-9FD1-58DC870C9D13}" dt="2025-10-10T14:08:41.321" v="7115" actId="1035"/>
          <ac:spMkLst>
            <pc:docMk/>
            <pc:sldMk cId="4200147986" sldId="319"/>
            <ac:spMk id="12" creationId="{A8C9569F-565B-74DE-B149-E6E34678C052}"/>
          </ac:spMkLst>
        </pc:spChg>
        <pc:spChg chg="add mod">
          <ac:chgData name="규태 김" userId="31d48ecdf4f8cb9b" providerId="LiveId" clId="{724F0F1C-3905-45A1-9FD1-58DC870C9D13}" dt="2025-10-10T14:08:03.482" v="7040" actId="1036"/>
          <ac:spMkLst>
            <pc:docMk/>
            <pc:sldMk cId="4200147986" sldId="319"/>
            <ac:spMk id="13" creationId="{5759D9FD-C895-563E-ADAE-1D23D2DEA5E2}"/>
          </ac:spMkLst>
        </pc:spChg>
        <pc:spChg chg="mod">
          <ac:chgData name="규태 김" userId="31d48ecdf4f8cb9b" providerId="LiveId" clId="{724F0F1C-3905-45A1-9FD1-58DC870C9D13}" dt="2025-10-10T14:08:41.321" v="7115" actId="1035"/>
          <ac:spMkLst>
            <pc:docMk/>
            <pc:sldMk cId="4200147986" sldId="319"/>
            <ac:spMk id="14" creationId="{B8F2948D-A350-62E1-3295-51059B67AB71}"/>
          </ac:spMkLst>
        </pc:spChg>
        <pc:spChg chg="mod">
          <ac:chgData name="규태 김" userId="31d48ecdf4f8cb9b" providerId="LiveId" clId="{724F0F1C-3905-45A1-9FD1-58DC870C9D13}" dt="2025-10-10T14:08:41.321" v="7115" actId="1035"/>
          <ac:spMkLst>
            <pc:docMk/>
            <pc:sldMk cId="4200147986" sldId="319"/>
            <ac:spMk id="15" creationId="{49C47BBB-C88D-CAD9-3025-5A6ADE2D108A}"/>
          </ac:spMkLst>
        </pc:spChg>
        <pc:spChg chg="mod">
          <ac:chgData name="규태 김" userId="31d48ecdf4f8cb9b" providerId="LiveId" clId="{724F0F1C-3905-45A1-9FD1-58DC870C9D13}" dt="2025-10-10T14:08:41.321" v="7115" actId="1035"/>
          <ac:spMkLst>
            <pc:docMk/>
            <pc:sldMk cId="4200147986" sldId="319"/>
            <ac:spMk id="16" creationId="{3761AD80-919D-C0A7-AEF7-8CC2A56D913F}"/>
          </ac:spMkLst>
        </pc:spChg>
        <pc:spChg chg="mod">
          <ac:chgData name="규태 김" userId="31d48ecdf4f8cb9b" providerId="LiveId" clId="{724F0F1C-3905-45A1-9FD1-58DC870C9D13}" dt="2025-10-10T14:08:21.712" v="7044" actId="14100"/>
          <ac:spMkLst>
            <pc:docMk/>
            <pc:sldMk cId="4200147986" sldId="319"/>
            <ac:spMk id="21" creationId="{0F704FBB-6D1A-FC1D-7281-60A6FD5EF037}"/>
          </ac:spMkLst>
        </pc:spChg>
        <pc:spChg chg="mod">
          <ac:chgData name="규태 김" userId="31d48ecdf4f8cb9b" providerId="LiveId" clId="{724F0F1C-3905-45A1-9FD1-58DC870C9D13}" dt="2025-10-10T14:08:41.321" v="7115" actId="1035"/>
          <ac:spMkLst>
            <pc:docMk/>
            <pc:sldMk cId="4200147986" sldId="319"/>
            <ac:spMk id="22" creationId="{11CE210F-F7A1-7313-D962-7EECF62932B5}"/>
          </ac:spMkLst>
        </pc:spChg>
        <pc:spChg chg="add mod">
          <ac:chgData name="규태 김" userId="31d48ecdf4f8cb9b" providerId="LiveId" clId="{724F0F1C-3905-45A1-9FD1-58DC870C9D13}" dt="2025-10-10T14:08:03.482" v="7040" actId="1036"/>
          <ac:spMkLst>
            <pc:docMk/>
            <pc:sldMk cId="4200147986" sldId="319"/>
            <ac:spMk id="23" creationId="{0CEA3930-A04D-C4FB-06D9-6987264557E1}"/>
          </ac:spMkLst>
        </pc:spChg>
        <pc:spChg chg="add mod">
          <ac:chgData name="규태 김" userId="31d48ecdf4f8cb9b" providerId="LiveId" clId="{724F0F1C-3905-45A1-9FD1-58DC870C9D13}" dt="2025-10-10T14:08:03.482" v="7040" actId="1036"/>
          <ac:spMkLst>
            <pc:docMk/>
            <pc:sldMk cId="4200147986" sldId="319"/>
            <ac:spMk id="24" creationId="{27AFC246-6730-6D1B-2B7C-128A85572CDA}"/>
          </ac:spMkLst>
        </pc:spChg>
        <pc:spChg chg="add mod">
          <ac:chgData name="규태 김" userId="31d48ecdf4f8cb9b" providerId="LiveId" clId="{724F0F1C-3905-45A1-9FD1-58DC870C9D13}" dt="2025-10-10T14:08:03.482" v="7040" actId="1036"/>
          <ac:spMkLst>
            <pc:docMk/>
            <pc:sldMk cId="4200147986" sldId="319"/>
            <ac:spMk id="25" creationId="{A8EA9696-87A9-52AF-9311-E866D6478DEC}"/>
          </ac:spMkLst>
        </pc:spChg>
        <pc:spChg chg="add mod">
          <ac:chgData name="규태 김" userId="31d48ecdf4f8cb9b" providerId="LiveId" clId="{724F0F1C-3905-45A1-9FD1-58DC870C9D13}" dt="2025-10-10T14:05:28.859" v="6938" actId="20577"/>
          <ac:spMkLst>
            <pc:docMk/>
            <pc:sldMk cId="4200147986" sldId="319"/>
            <ac:spMk id="26" creationId="{179A3FA1-736B-96C6-D982-F6E8B97CD641}"/>
          </ac:spMkLst>
        </pc:spChg>
        <pc:spChg chg="add mod">
          <ac:chgData name="규태 김" userId="31d48ecdf4f8cb9b" providerId="LiveId" clId="{724F0F1C-3905-45A1-9FD1-58DC870C9D13}" dt="2025-10-10T14:08:03.482" v="7040" actId="1036"/>
          <ac:spMkLst>
            <pc:docMk/>
            <pc:sldMk cId="4200147986" sldId="319"/>
            <ac:spMk id="27" creationId="{838F47C2-27D4-D262-CA9B-11D3D1CE0553}"/>
          </ac:spMkLst>
        </pc:spChg>
      </pc:sldChg>
      <pc:sldChg chg="add del setBg">
        <pc:chgData name="규태 김" userId="31d48ecdf4f8cb9b" providerId="LiveId" clId="{724F0F1C-3905-45A1-9FD1-58DC870C9D13}" dt="2025-10-10T14:09:48.712" v="7223"/>
        <pc:sldMkLst>
          <pc:docMk/>
          <pc:sldMk cId="2535261453" sldId="320"/>
        </pc:sldMkLst>
      </pc:sldChg>
      <pc:sldChg chg="addSp delSp modSp add mod">
        <pc:chgData name="규태 김" userId="31d48ecdf4f8cb9b" providerId="LiveId" clId="{724F0F1C-3905-45A1-9FD1-58DC870C9D13}" dt="2025-10-10T15:03:41.446" v="9104" actId="478"/>
        <pc:sldMkLst>
          <pc:docMk/>
          <pc:sldMk cId="3022564118" sldId="320"/>
        </pc:sldMkLst>
        <pc:spChg chg="add del mod">
          <ac:chgData name="규태 김" userId="31d48ecdf4f8cb9b" providerId="LiveId" clId="{724F0F1C-3905-45A1-9FD1-58DC870C9D13}" dt="2025-10-10T14:10:50.548" v="7406" actId="478"/>
          <ac:spMkLst>
            <pc:docMk/>
            <pc:sldMk cId="3022564118" sldId="320"/>
            <ac:spMk id="2" creationId="{DBA75B69-56AF-5AFC-4F5A-0ABB2C0D5B5F}"/>
          </ac:spMkLst>
        </pc:spChg>
        <pc:spChg chg="mod">
          <ac:chgData name="규태 김" userId="31d48ecdf4f8cb9b" providerId="LiveId" clId="{724F0F1C-3905-45A1-9FD1-58DC870C9D13}" dt="2025-10-10T14:10:22.610" v="7400" actId="1038"/>
          <ac:spMkLst>
            <pc:docMk/>
            <pc:sldMk cId="3022564118" sldId="320"/>
            <ac:spMk id="3" creationId="{D23CA3D0-F569-6C4A-3978-AE8545183609}"/>
          </ac:spMkLst>
        </pc:spChg>
        <pc:spChg chg="add del mod">
          <ac:chgData name="규태 김" userId="31d48ecdf4f8cb9b" providerId="LiveId" clId="{724F0F1C-3905-45A1-9FD1-58DC870C9D13}" dt="2025-10-10T14:10:50.548" v="7406" actId="478"/>
          <ac:spMkLst>
            <pc:docMk/>
            <pc:sldMk cId="3022564118" sldId="320"/>
            <ac:spMk id="4" creationId="{BFE386F8-0ECE-AC12-19D2-CE4680EEA516}"/>
          </ac:spMkLst>
        </pc:spChg>
        <pc:spChg chg="mod">
          <ac:chgData name="규태 김" userId="31d48ecdf4f8cb9b" providerId="LiveId" clId="{724F0F1C-3905-45A1-9FD1-58DC870C9D13}" dt="2025-10-10T14:10:22.610" v="7400" actId="1038"/>
          <ac:spMkLst>
            <pc:docMk/>
            <pc:sldMk cId="3022564118" sldId="320"/>
            <ac:spMk id="5" creationId="{51546C0F-5E56-B56C-04F4-0C0BE43B1539}"/>
          </ac:spMkLst>
        </pc:spChg>
        <pc:spChg chg="add del mod">
          <ac:chgData name="규태 김" userId="31d48ecdf4f8cb9b" providerId="LiveId" clId="{724F0F1C-3905-45A1-9FD1-58DC870C9D13}" dt="2025-10-10T14:10:50.548" v="7406" actId="478"/>
          <ac:spMkLst>
            <pc:docMk/>
            <pc:sldMk cId="3022564118" sldId="320"/>
            <ac:spMk id="7" creationId="{D2FBAF2B-9B25-A7D7-69AB-279788932249}"/>
          </ac:spMkLst>
        </pc:spChg>
        <pc:spChg chg="add del mod">
          <ac:chgData name="규태 김" userId="31d48ecdf4f8cb9b" providerId="LiveId" clId="{724F0F1C-3905-45A1-9FD1-58DC870C9D13}" dt="2025-10-10T14:10:50.548" v="7406" actId="478"/>
          <ac:spMkLst>
            <pc:docMk/>
            <pc:sldMk cId="3022564118" sldId="320"/>
            <ac:spMk id="8" creationId="{7D76C0EB-7B02-C678-09ED-797E2DFAA43D}"/>
          </ac:spMkLst>
        </pc:spChg>
        <pc:spChg chg="mod">
          <ac:chgData name="규태 김" userId="31d48ecdf4f8cb9b" providerId="LiveId" clId="{724F0F1C-3905-45A1-9FD1-58DC870C9D13}" dt="2025-10-10T14:10:22.610" v="7400" actId="1038"/>
          <ac:spMkLst>
            <pc:docMk/>
            <pc:sldMk cId="3022564118" sldId="320"/>
            <ac:spMk id="9" creationId="{27781CBC-9F9F-E489-55DB-8ECC10196ABC}"/>
          </ac:spMkLst>
        </pc:spChg>
        <pc:spChg chg="mod">
          <ac:chgData name="규태 김" userId="31d48ecdf4f8cb9b" providerId="LiveId" clId="{724F0F1C-3905-45A1-9FD1-58DC870C9D13}" dt="2025-10-10T14:10:22.610" v="7400" actId="1038"/>
          <ac:spMkLst>
            <pc:docMk/>
            <pc:sldMk cId="3022564118" sldId="320"/>
            <ac:spMk id="10" creationId="{C95766A6-9EA4-1639-599C-EC075688769D}"/>
          </ac:spMkLst>
        </pc:spChg>
        <pc:spChg chg="mod">
          <ac:chgData name="규태 김" userId="31d48ecdf4f8cb9b" providerId="LiveId" clId="{724F0F1C-3905-45A1-9FD1-58DC870C9D13}" dt="2025-10-10T14:10:22.610" v="7400" actId="1038"/>
          <ac:spMkLst>
            <pc:docMk/>
            <pc:sldMk cId="3022564118" sldId="320"/>
            <ac:spMk id="11" creationId="{AC6374CF-BEFD-0A74-B8FA-C5E71029DD10}"/>
          </ac:spMkLst>
        </pc:spChg>
        <pc:spChg chg="mod">
          <ac:chgData name="규태 김" userId="31d48ecdf4f8cb9b" providerId="LiveId" clId="{724F0F1C-3905-45A1-9FD1-58DC870C9D13}" dt="2025-10-10T14:10:22.610" v="7400" actId="1038"/>
          <ac:spMkLst>
            <pc:docMk/>
            <pc:sldMk cId="3022564118" sldId="320"/>
            <ac:spMk id="12" creationId="{6EA55944-6A66-BE49-70A5-002F81C4D312}"/>
          </ac:spMkLst>
        </pc:spChg>
        <pc:spChg chg="add del mod">
          <ac:chgData name="규태 김" userId="31d48ecdf4f8cb9b" providerId="LiveId" clId="{724F0F1C-3905-45A1-9FD1-58DC870C9D13}" dt="2025-10-10T14:10:50.548" v="7406" actId="478"/>
          <ac:spMkLst>
            <pc:docMk/>
            <pc:sldMk cId="3022564118" sldId="320"/>
            <ac:spMk id="13" creationId="{558F342A-2D53-C3CC-E9B8-76CA16E7169F}"/>
          </ac:spMkLst>
        </pc:spChg>
        <pc:spChg chg="mod">
          <ac:chgData name="규태 김" userId="31d48ecdf4f8cb9b" providerId="LiveId" clId="{724F0F1C-3905-45A1-9FD1-58DC870C9D13}" dt="2025-10-10T14:10:22.610" v="7400" actId="1038"/>
          <ac:spMkLst>
            <pc:docMk/>
            <pc:sldMk cId="3022564118" sldId="320"/>
            <ac:spMk id="14" creationId="{1B83D12C-FF7A-335E-5C5C-D85254F58969}"/>
          </ac:spMkLst>
        </pc:spChg>
        <pc:spChg chg="mod">
          <ac:chgData name="규태 김" userId="31d48ecdf4f8cb9b" providerId="LiveId" clId="{724F0F1C-3905-45A1-9FD1-58DC870C9D13}" dt="2025-10-10T14:10:22.610" v="7400" actId="1038"/>
          <ac:spMkLst>
            <pc:docMk/>
            <pc:sldMk cId="3022564118" sldId="320"/>
            <ac:spMk id="15" creationId="{74173974-BCC4-3A09-85E5-3F1E4F8FB4E4}"/>
          </ac:spMkLst>
        </pc:spChg>
        <pc:spChg chg="mod">
          <ac:chgData name="규태 김" userId="31d48ecdf4f8cb9b" providerId="LiveId" clId="{724F0F1C-3905-45A1-9FD1-58DC870C9D13}" dt="2025-10-10T14:10:19.787" v="7390" actId="1038"/>
          <ac:spMkLst>
            <pc:docMk/>
            <pc:sldMk cId="3022564118" sldId="320"/>
            <ac:spMk id="16" creationId="{CE44E3C3-C203-132B-9ADF-A511D321884A}"/>
          </ac:spMkLst>
        </pc:spChg>
        <pc:spChg chg="mod">
          <ac:chgData name="규태 김" userId="31d48ecdf4f8cb9b" providerId="LiveId" clId="{724F0F1C-3905-45A1-9FD1-58DC870C9D13}" dt="2025-10-10T14:10:22.610" v="7400" actId="1038"/>
          <ac:spMkLst>
            <pc:docMk/>
            <pc:sldMk cId="3022564118" sldId="320"/>
            <ac:spMk id="21" creationId="{87A219B9-0C13-6505-1668-3BD6EF3C089E}"/>
          </ac:spMkLst>
        </pc:spChg>
        <pc:spChg chg="mod">
          <ac:chgData name="규태 김" userId="31d48ecdf4f8cb9b" providerId="LiveId" clId="{724F0F1C-3905-45A1-9FD1-58DC870C9D13}" dt="2025-10-10T14:10:22.610" v="7400" actId="1038"/>
          <ac:spMkLst>
            <pc:docMk/>
            <pc:sldMk cId="3022564118" sldId="320"/>
            <ac:spMk id="22" creationId="{955E4B51-2735-C3E7-E7DF-17D715F06D8A}"/>
          </ac:spMkLst>
        </pc:spChg>
        <pc:spChg chg="add del mod">
          <ac:chgData name="규태 김" userId="31d48ecdf4f8cb9b" providerId="LiveId" clId="{724F0F1C-3905-45A1-9FD1-58DC870C9D13}" dt="2025-10-10T14:10:50.548" v="7406" actId="478"/>
          <ac:spMkLst>
            <pc:docMk/>
            <pc:sldMk cId="3022564118" sldId="320"/>
            <ac:spMk id="23" creationId="{C84347DB-94B7-03D5-2F52-99F49F29A1AE}"/>
          </ac:spMkLst>
        </pc:spChg>
        <pc:spChg chg="add del mod">
          <ac:chgData name="규태 김" userId="31d48ecdf4f8cb9b" providerId="LiveId" clId="{724F0F1C-3905-45A1-9FD1-58DC870C9D13}" dt="2025-10-10T14:10:50.548" v="7406" actId="478"/>
          <ac:spMkLst>
            <pc:docMk/>
            <pc:sldMk cId="3022564118" sldId="320"/>
            <ac:spMk id="24" creationId="{02BFC1B7-57FD-0F95-5D19-53948A42B28E}"/>
          </ac:spMkLst>
        </pc:spChg>
        <pc:spChg chg="add del mod">
          <ac:chgData name="규태 김" userId="31d48ecdf4f8cb9b" providerId="LiveId" clId="{724F0F1C-3905-45A1-9FD1-58DC870C9D13}" dt="2025-10-10T14:10:50.548" v="7406" actId="478"/>
          <ac:spMkLst>
            <pc:docMk/>
            <pc:sldMk cId="3022564118" sldId="320"/>
            <ac:spMk id="25" creationId="{6FBF3A1D-CED3-91AC-ABAD-04420631CA04}"/>
          </ac:spMkLst>
        </pc:spChg>
        <pc:spChg chg="add del mod">
          <ac:chgData name="규태 김" userId="31d48ecdf4f8cb9b" providerId="LiveId" clId="{724F0F1C-3905-45A1-9FD1-58DC870C9D13}" dt="2025-10-10T14:10:50.548" v="7406" actId="478"/>
          <ac:spMkLst>
            <pc:docMk/>
            <pc:sldMk cId="3022564118" sldId="320"/>
            <ac:spMk id="26" creationId="{E2BC1091-E553-5EA1-779C-56C002589359}"/>
          </ac:spMkLst>
        </pc:spChg>
        <pc:spChg chg="add del mod">
          <ac:chgData name="규태 김" userId="31d48ecdf4f8cb9b" providerId="LiveId" clId="{724F0F1C-3905-45A1-9FD1-58DC870C9D13}" dt="2025-10-10T14:10:50.548" v="7406" actId="478"/>
          <ac:spMkLst>
            <pc:docMk/>
            <pc:sldMk cId="3022564118" sldId="320"/>
            <ac:spMk id="27" creationId="{EDFC5CBA-EF93-6932-0DC5-5B5810E867BB}"/>
          </ac:spMkLst>
        </pc:spChg>
        <pc:spChg chg="add mod">
          <ac:chgData name="규태 김" userId="31d48ecdf4f8cb9b" providerId="LiveId" clId="{724F0F1C-3905-45A1-9FD1-58DC870C9D13}" dt="2025-10-10T15:03:36.680" v="9100"/>
          <ac:spMkLst>
            <pc:docMk/>
            <pc:sldMk cId="3022564118" sldId="320"/>
            <ac:spMk id="28" creationId="{2E5CD3CE-9B1F-F517-DF1B-E5F1D3A2E26F}"/>
          </ac:spMkLst>
        </pc:spChg>
        <pc:spChg chg="add del mod">
          <ac:chgData name="규태 김" userId="31d48ecdf4f8cb9b" providerId="LiveId" clId="{724F0F1C-3905-45A1-9FD1-58DC870C9D13}" dt="2025-10-10T15:03:38.591" v="9101" actId="478"/>
          <ac:spMkLst>
            <pc:docMk/>
            <pc:sldMk cId="3022564118" sldId="320"/>
            <ac:spMk id="29" creationId="{9AE59805-27D5-A683-9D11-AB339A520FCB}"/>
          </ac:spMkLst>
        </pc:spChg>
        <pc:spChg chg="add del mod">
          <ac:chgData name="규태 김" userId="31d48ecdf4f8cb9b" providerId="LiveId" clId="{724F0F1C-3905-45A1-9FD1-58DC870C9D13}" dt="2025-10-10T15:03:39.984" v="9103" actId="478"/>
          <ac:spMkLst>
            <pc:docMk/>
            <pc:sldMk cId="3022564118" sldId="320"/>
            <ac:spMk id="30" creationId="{02A9965C-9B4E-8699-C11E-BC3AF60ADA75}"/>
          </ac:spMkLst>
        </pc:spChg>
        <pc:spChg chg="add del mod">
          <ac:chgData name="규태 김" userId="31d48ecdf4f8cb9b" providerId="LiveId" clId="{724F0F1C-3905-45A1-9FD1-58DC870C9D13}" dt="2025-10-10T15:03:39.421" v="9102" actId="478"/>
          <ac:spMkLst>
            <pc:docMk/>
            <pc:sldMk cId="3022564118" sldId="320"/>
            <ac:spMk id="31" creationId="{5EA0C1DB-E3E8-9B12-907F-D5C424E3030E}"/>
          </ac:spMkLst>
        </pc:spChg>
        <pc:spChg chg="add del mod">
          <ac:chgData name="규태 김" userId="31d48ecdf4f8cb9b" providerId="LiveId" clId="{724F0F1C-3905-45A1-9FD1-58DC870C9D13}" dt="2025-10-10T15:03:41.446" v="9104" actId="478"/>
          <ac:spMkLst>
            <pc:docMk/>
            <pc:sldMk cId="3022564118" sldId="320"/>
            <ac:spMk id="32" creationId="{7391E860-07CB-DA85-8439-1CFDCEA1EE0E}"/>
          </ac:spMkLst>
        </pc:spChg>
      </pc:sldChg>
      <pc:sldChg chg="addSp delSp modSp add mod">
        <pc:chgData name="규태 김" userId="31d48ecdf4f8cb9b" providerId="LiveId" clId="{724F0F1C-3905-45A1-9FD1-58DC870C9D13}" dt="2025-10-10T15:03:46.955" v="9107" actId="478"/>
        <pc:sldMkLst>
          <pc:docMk/>
          <pc:sldMk cId="1471538827" sldId="321"/>
        </pc:sldMkLst>
        <pc:spChg chg="del">
          <ac:chgData name="규태 김" userId="31d48ecdf4f8cb9b" providerId="LiveId" clId="{724F0F1C-3905-45A1-9FD1-58DC870C9D13}" dt="2025-10-10T14:11:06.761" v="7410" actId="478"/>
          <ac:spMkLst>
            <pc:docMk/>
            <pc:sldMk cId="1471538827" sldId="321"/>
            <ac:spMk id="2" creationId="{FD62687D-13E9-CD16-18A7-9F4E5AE14AA9}"/>
          </ac:spMkLst>
        </pc:spChg>
        <pc:spChg chg="add mod">
          <ac:chgData name="규태 김" userId="31d48ecdf4f8cb9b" providerId="LiveId" clId="{724F0F1C-3905-45A1-9FD1-58DC870C9D13}" dt="2025-10-10T15:03:35.304" v="9099"/>
          <ac:spMkLst>
            <pc:docMk/>
            <pc:sldMk cId="1471538827" sldId="321"/>
            <ac:spMk id="28" creationId="{1D4098B9-B30C-9F7B-EAE1-2D391A751C00}"/>
          </ac:spMkLst>
        </pc:spChg>
        <pc:spChg chg="add mod">
          <ac:chgData name="규태 김" userId="31d48ecdf4f8cb9b" providerId="LiveId" clId="{724F0F1C-3905-45A1-9FD1-58DC870C9D13}" dt="2025-10-10T15:03:35.304" v="9099"/>
          <ac:spMkLst>
            <pc:docMk/>
            <pc:sldMk cId="1471538827" sldId="321"/>
            <ac:spMk id="29" creationId="{6DCED2A6-4733-E26A-E241-2B2D2C8374A4}"/>
          </ac:spMkLst>
        </pc:spChg>
        <pc:spChg chg="add del mod">
          <ac:chgData name="규태 김" userId="31d48ecdf4f8cb9b" providerId="LiveId" clId="{724F0F1C-3905-45A1-9FD1-58DC870C9D13}" dt="2025-10-10T15:03:44.793" v="9105" actId="478"/>
          <ac:spMkLst>
            <pc:docMk/>
            <pc:sldMk cId="1471538827" sldId="321"/>
            <ac:spMk id="30" creationId="{E07D75C1-34BF-F26C-FED6-9A808B8F65F3}"/>
          </ac:spMkLst>
        </pc:spChg>
        <pc:spChg chg="add del mod">
          <ac:chgData name="규태 김" userId="31d48ecdf4f8cb9b" providerId="LiveId" clId="{724F0F1C-3905-45A1-9FD1-58DC870C9D13}" dt="2025-10-10T15:03:45.673" v="9106" actId="478"/>
          <ac:spMkLst>
            <pc:docMk/>
            <pc:sldMk cId="1471538827" sldId="321"/>
            <ac:spMk id="31" creationId="{A8C014AC-3AB4-83C0-13D2-65C89D3824D7}"/>
          </ac:spMkLst>
        </pc:spChg>
        <pc:spChg chg="add del mod">
          <ac:chgData name="규태 김" userId="31d48ecdf4f8cb9b" providerId="LiveId" clId="{724F0F1C-3905-45A1-9FD1-58DC870C9D13}" dt="2025-10-10T15:03:46.955" v="9107" actId="478"/>
          <ac:spMkLst>
            <pc:docMk/>
            <pc:sldMk cId="1471538827" sldId="321"/>
            <ac:spMk id="32" creationId="{14BAEC68-FDAE-B046-85B7-8F85A0FE529A}"/>
          </ac:spMkLst>
        </pc:spChg>
      </pc:sldChg>
      <pc:sldChg chg="add del setBg">
        <pc:chgData name="규태 김" userId="31d48ecdf4f8cb9b" providerId="LiveId" clId="{724F0F1C-3905-45A1-9FD1-58DC870C9D13}" dt="2025-10-10T14:10:43.357" v="7404"/>
        <pc:sldMkLst>
          <pc:docMk/>
          <pc:sldMk cId="2014285571" sldId="321"/>
        </pc:sldMkLst>
      </pc:sldChg>
      <pc:sldChg chg="add del setBg">
        <pc:chgData name="규태 김" userId="31d48ecdf4f8cb9b" providerId="LiveId" clId="{724F0F1C-3905-45A1-9FD1-58DC870C9D13}" dt="2025-10-10T14:11:02.671" v="7408"/>
        <pc:sldMkLst>
          <pc:docMk/>
          <pc:sldMk cId="103566992" sldId="322"/>
        </pc:sldMkLst>
      </pc:sldChg>
      <pc:sldChg chg="addSp delSp modSp add mod">
        <pc:chgData name="규태 김" userId="31d48ecdf4f8cb9b" providerId="LiveId" clId="{724F0F1C-3905-45A1-9FD1-58DC870C9D13}" dt="2025-10-10T20:39:49.694" v="9125" actId="478"/>
        <pc:sldMkLst>
          <pc:docMk/>
          <pc:sldMk cId="453029768" sldId="322"/>
        </pc:sldMkLst>
        <pc:spChg chg="del">
          <ac:chgData name="규태 김" userId="31d48ecdf4f8cb9b" providerId="LiveId" clId="{724F0F1C-3905-45A1-9FD1-58DC870C9D13}" dt="2025-10-10T20:39:49.694" v="9125" actId="478"/>
          <ac:spMkLst>
            <pc:docMk/>
            <pc:sldMk cId="453029768" sldId="322"/>
            <ac:spMk id="2" creationId="{AFF63B2E-BCF6-1C73-559B-08A69C3D2DC4}"/>
          </ac:spMkLst>
        </pc:spChg>
        <pc:spChg chg="add mod">
          <ac:chgData name="규태 김" userId="31d48ecdf4f8cb9b" providerId="LiveId" clId="{724F0F1C-3905-45A1-9FD1-58DC870C9D13}" dt="2025-10-10T15:03:32.996" v="9098"/>
          <ac:spMkLst>
            <pc:docMk/>
            <pc:sldMk cId="453029768" sldId="322"/>
            <ac:spMk id="28" creationId="{336651B7-32DC-85BA-54FF-15684ED2B45C}"/>
          </ac:spMkLst>
        </pc:spChg>
        <pc:spChg chg="add mod">
          <ac:chgData name="규태 김" userId="31d48ecdf4f8cb9b" providerId="LiveId" clId="{724F0F1C-3905-45A1-9FD1-58DC870C9D13}" dt="2025-10-10T15:03:32.996" v="9098"/>
          <ac:spMkLst>
            <pc:docMk/>
            <pc:sldMk cId="453029768" sldId="322"/>
            <ac:spMk id="29" creationId="{8A91E08B-3622-2047-8B5F-1E6CCFCD7E29}"/>
          </ac:spMkLst>
        </pc:spChg>
        <pc:spChg chg="add del mod">
          <ac:chgData name="규태 김" userId="31d48ecdf4f8cb9b" providerId="LiveId" clId="{724F0F1C-3905-45A1-9FD1-58DC870C9D13}" dt="2025-10-10T15:03:49.138" v="9108" actId="478"/>
          <ac:spMkLst>
            <pc:docMk/>
            <pc:sldMk cId="453029768" sldId="322"/>
            <ac:spMk id="30" creationId="{5A4626BE-CEB7-AD56-35D6-3AF96B7554BB}"/>
          </ac:spMkLst>
        </pc:spChg>
        <pc:spChg chg="add del mod">
          <ac:chgData name="규태 김" userId="31d48ecdf4f8cb9b" providerId="LiveId" clId="{724F0F1C-3905-45A1-9FD1-58DC870C9D13}" dt="2025-10-10T15:03:50.177" v="9109" actId="478"/>
          <ac:spMkLst>
            <pc:docMk/>
            <pc:sldMk cId="453029768" sldId="322"/>
            <ac:spMk id="31" creationId="{A60D0EFE-FE52-15C4-B49E-71E8A0E10023}"/>
          </ac:spMkLst>
        </pc:spChg>
        <pc:spChg chg="add del mod">
          <ac:chgData name="규태 김" userId="31d48ecdf4f8cb9b" providerId="LiveId" clId="{724F0F1C-3905-45A1-9FD1-58DC870C9D13}" dt="2025-10-10T15:03:52.791" v="9112" actId="478"/>
          <ac:spMkLst>
            <pc:docMk/>
            <pc:sldMk cId="453029768" sldId="322"/>
            <ac:spMk id="32" creationId="{FEF75AE6-C417-EEA5-A0BF-4A8E0BDA637B}"/>
          </ac:spMkLst>
        </pc:spChg>
        <pc:spChg chg="add mod">
          <ac:chgData name="규태 김" userId="31d48ecdf4f8cb9b" providerId="LiveId" clId="{724F0F1C-3905-45A1-9FD1-58DC870C9D13}" dt="2025-10-10T20:39:46.393" v="9124"/>
          <ac:spMkLst>
            <pc:docMk/>
            <pc:sldMk cId="453029768" sldId="322"/>
            <ac:spMk id="33" creationId="{0C9F7A36-EEA8-9992-8FD8-2621AB7557D7}"/>
          </ac:spMkLst>
        </pc:spChg>
      </pc:sldChg>
      <pc:sldChg chg="addSp delSp modSp add mod">
        <pc:chgData name="규태 김" userId="31d48ecdf4f8cb9b" providerId="LiveId" clId="{724F0F1C-3905-45A1-9FD1-58DC870C9D13}" dt="2025-10-10T15:04:05.215" v="9118" actId="478"/>
        <pc:sldMkLst>
          <pc:docMk/>
          <pc:sldMk cId="3395676509" sldId="323"/>
        </pc:sldMkLst>
        <pc:spChg chg="mod">
          <ac:chgData name="규태 김" userId="31d48ecdf4f8cb9b" providerId="LiveId" clId="{724F0F1C-3905-45A1-9FD1-58DC870C9D13}" dt="2025-10-10T14:12:02.349" v="7653" actId="1036"/>
          <ac:spMkLst>
            <pc:docMk/>
            <pc:sldMk cId="3395676509" sldId="323"/>
            <ac:spMk id="2" creationId="{F61A79C6-8582-38BC-E3B9-CCD88451AA4F}"/>
          </ac:spMkLst>
        </pc:spChg>
        <pc:spChg chg="add mod">
          <ac:chgData name="규태 김" userId="31d48ecdf4f8cb9b" providerId="LiveId" clId="{724F0F1C-3905-45A1-9FD1-58DC870C9D13}" dt="2025-10-10T14:11:39.644" v="7644" actId="1036"/>
          <ac:spMkLst>
            <pc:docMk/>
            <pc:sldMk cId="3395676509" sldId="323"/>
            <ac:spMk id="28" creationId="{DA45C014-BA9B-C474-AF45-14AA5D1208BC}"/>
          </ac:spMkLst>
        </pc:spChg>
        <pc:spChg chg="add mod">
          <ac:chgData name="규태 김" userId="31d48ecdf4f8cb9b" providerId="LiveId" clId="{724F0F1C-3905-45A1-9FD1-58DC870C9D13}" dt="2025-10-10T14:11:39.644" v="7644" actId="1036"/>
          <ac:spMkLst>
            <pc:docMk/>
            <pc:sldMk cId="3395676509" sldId="323"/>
            <ac:spMk id="29" creationId="{F2534FF5-1D03-2DA9-1F52-EDC41E59675F}"/>
          </ac:spMkLst>
        </pc:spChg>
        <pc:spChg chg="add mod">
          <ac:chgData name="규태 김" userId="31d48ecdf4f8cb9b" providerId="LiveId" clId="{724F0F1C-3905-45A1-9FD1-58DC870C9D13}" dt="2025-10-10T14:11:39.644" v="7644" actId="1036"/>
          <ac:spMkLst>
            <pc:docMk/>
            <pc:sldMk cId="3395676509" sldId="323"/>
            <ac:spMk id="30" creationId="{FCD97B79-767F-2023-557B-E92DDA0056A3}"/>
          </ac:spMkLst>
        </pc:spChg>
        <pc:spChg chg="add mod">
          <ac:chgData name="규태 김" userId="31d48ecdf4f8cb9b" providerId="LiveId" clId="{724F0F1C-3905-45A1-9FD1-58DC870C9D13}" dt="2025-10-10T14:11:39.644" v="7644" actId="1036"/>
          <ac:spMkLst>
            <pc:docMk/>
            <pc:sldMk cId="3395676509" sldId="323"/>
            <ac:spMk id="31" creationId="{8066C294-C740-477E-7176-E6AFF01425F1}"/>
          </ac:spMkLst>
        </pc:spChg>
        <pc:spChg chg="add mod">
          <ac:chgData name="규태 김" userId="31d48ecdf4f8cb9b" providerId="LiveId" clId="{724F0F1C-3905-45A1-9FD1-58DC870C9D13}" dt="2025-10-10T14:11:39.644" v="7644" actId="1036"/>
          <ac:spMkLst>
            <pc:docMk/>
            <pc:sldMk cId="3395676509" sldId="323"/>
            <ac:spMk id="32" creationId="{9D3F3735-89DC-65E4-94C5-F764A84DD18C}"/>
          </ac:spMkLst>
        </pc:spChg>
        <pc:spChg chg="add mod">
          <ac:chgData name="규태 김" userId="31d48ecdf4f8cb9b" providerId="LiveId" clId="{724F0F1C-3905-45A1-9FD1-58DC870C9D13}" dt="2025-10-10T14:12:08.467" v="7677" actId="1038"/>
          <ac:spMkLst>
            <pc:docMk/>
            <pc:sldMk cId="3395676509" sldId="323"/>
            <ac:spMk id="33" creationId="{CC4B6A79-BD0B-2ED7-F136-5B12E5AA166F}"/>
          </ac:spMkLst>
        </pc:spChg>
        <pc:spChg chg="add mod">
          <ac:chgData name="규태 김" userId="31d48ecdf4f8cb9b" providerId="LiveId" clId="{724F0F1C-3905-45A1-9FD1-58DC870C9D13}" dt="2025-10-10T14:12:32.981" v="7842" actId="1037"/>
          <ac:spMkLst>
            <pc:docMk/>
            <pc:sldMk cId="3395676509" sldId="323"/>
            <ac:spMk id="34" creationId="{2CA19C47-DA23-D754-2A5E-5FE5766540DA}"/>
          </ac:spMkLst>
        </pc:spChg>
        <pc:spChg chg="add mod">
          <ac:chgData name="규태 김" userId="31d48ecdf4f8cb9b" providerId="LiveId" clId="{724F0F1C-3905-45A1-9FD1-58DC870C9D13}" dt="2025-10-10T14:12:32.981" v="7842" actId="1037"/>
          <ac:spMkLst>
            <pc:docMk/>
            <pc:sldMk cId="3395676509" sldId="323"/>
            <ac:spMk id="35" creationId="{A35D4E6F-2188-933A-4E69-A0A166C64689}"/>
          </ac:spMkLst>
        </pc:spChg>
        <pc:spChg chg="add mod">
          <ac:chgData name="규태 김" userId="31d48ecdf4f8cb9b" providerId="LiveId" clId="{724F0F1C-3905-45A1-9FD1-58DC870C9D13}" dt="2025-10-10T14:12:45.751" v="7978" actId="1038"/>
          <ac:spMkLst>
            <pc:docMk/>
            <pc:sldMk cId="3395676509" sldId="323"/>
            <ac:spMk id="36" creationId="{EA728C53-BEE1-3872-0688-4B315657BBA7}"/>
          </ac:spMkLst>
        </pc:spChg>
        <pc:spChg chg="add mod">
          <ac:chgData name="규태 김" userId="31d48ecdf4f8cb9b" providerId="LiveId" clId="{724F0F1C-3905-45A1-9FD1-58DC870C9D13}" dt="2025-10-10T15:03:29.088" v="9094"/>
          <ac:spMkLst>
            <pc:docMk/>
            <pc:sldMk cId="3395676509" sldId="323"/>
            <ac:spMk id="37" creationId="{E54EBDA2-56B9-73AA-110C-0161871E0735}"/>
          </ac:spMkLst>
        </pc:spChg>
        <pc:spChg chg="add mod">
          <ac:chgData name="규태 김" userId="31d48ecdf4f8cb9b" providerId="LiveId" clId="{724F0F1C-3905-45A1-9FD1-58DC870C9D13}" dt="2025-10-10T15:03:29.088" v="9094"/>
          <ac:spMkLst>
            <pc:docMk/>
            <pc:sldMk cId="3395676509" sldId="323"/>
            <ac:spMk id="38" creationId="{D7BC544D-9A6E-0BEE-A6EC-FCB855FF9DE0}"/>
          </ac:spMkLst>
        </pc:spChg>
        <pc:spChg chg="add mod">
          <ac:chgData name="규태 김" userId="31d48ecdf4f8cb9b" providerId="LiveId" clId="{724F0F1C-3905-45A1-9FD1-58DC870C9D13}" dt="2025-10-10T15:03:29.088" v="9094"/>
          <ac:spMkLst>
            <pc:docMk/>
            <pc:sldMk cId="3395676509" sldId="323"/>
            <ac:spMk id="39" creationId="{1E05878E-8C58-AE4B-0CB2-946904248648}"/>
          </ac:spMkLst>
        </pc:spChg>
        <pc:spChg chg="add mod">
          <ac:chgData name="규태 김" userId="31d48ecdf4f8cb9b" providerId="LiveId" clId="{724F0F1C-3905-45A1-9FD1-58DC870C9D13}" dt="2025-10-10T15:03:29.088" v="9094"/>
          <ac:spMkLst>
            <pc:docMk/>
            <pc:sldMk cId="3395676509" sldId="323"/>
            <ac:spMk id="40" creationId="{CDAED2A9-60C8-13E0-2DD0-6BDC9268FDCF}"/>
          </ac:spMkLst>
        </pc:spChg>
        <pc:spChg chg="add del mod">
          <ac:chgData name="규태 김" userId="31d48ecdf4f8cb9b" providerId="LiveId" clId="{724F0F1C-3905-45A1-9FD1-58DC870C9D13}" dt="2025-10-10T15:04:05.215" v="9118" actId="478"/>
          <ac:spMkLst>
            <pc:docMk/>
            <pc:sldMk cId="3395676509" sldId="323"/>
            <ac:spMk id="41" creationId="{570E8D5B-CEE4-E587-75DC-8F31648DE93D}"/>
          </ac:spMkLst>
        </pc:spChg>
      </pc:sldChg>
      <pc:sldChg chg="add del setBg">
        <pc:chgData name="규태 김" userId="31d48ecdf4f8cb9b" providerId="LiveId" clId="{724F0F1C-3905-45A1-9FD1-58DC870C9D13}" dt="2025-10-10T14:11:18.435" v="7412"/>
        <pc:sldMkLst>
          <pc:docMk/>
          <pc:sldMk cId="3900040596" sldId="323"/>
        </pc:sldMkLst>
      </pc:sldChg>
      <pc:sldChg chg="add del setBg">
        <pc:chgData name="규태 김" userId="31d48ecdf4f8cb9b" providerId="LiveId" clId="{724F0F1C-3905-45A1-9FD1-58DC870C9D13}" dt="2025-10-10T14:13:02.506" v="7980"/>
        <pc:sldMkLst>
          <pc:docMk/>
          <pc:sldMk cId="637206913" sldId="324"/>
        </pc:sldMkLst>
      </pc:sldChg>
      <pc:sldChg chg="addSp delSp modSp add mod">
        <pc:chgData name="규태 김" userId="31d48ecdf4f8cb9b" providerId="LiveId" clId="{724F0F1C-3905-45A1-9FD1-58DC870C9D13}" dt="2025-10-10T15:03:57.313" v="9114" actId="478"/>
        <pc:sldMkLst>
          <pc:docMk/>
          <pc:sldMk cId="1904441200" sldId="324"/>
        </pc:sldMkLst>
        <pc:spChg chg="del">
          <ac:chgData name="규태 김" userId="31d48ecdf4f8cb9b" providerId="LiveId" clId="{724F0F1C-3905-45A1-9FD1-58DC870C9D13}" dt="2025-10-10T14:13:10.723" v="7985" actId="478"/>
          <ac:spMkLst>
            <pc:docMk/>
            <pc:sldMk cId="1904441200" sldId="324"/>
            <ac:spMk id="33" creationId="{20A6027E-7F7E-F2ED-3259-96F51D41A989}"/>
          </ac:spMkLst>
        </pc:spChg>
        <pc:spChg chg="del">
          <ac:chgData name="규태 김" userId="31d48ecdf4f8cb9b" providerId="LiveId" clId="{724F0F1C-3905-45A1-9FD1-58DC870C9D13}" dt="2025-10-10T14:13:12.491" v="7986" actId="478"/>
          <ac:spMkLst>
            <pc:docMk/>
            <pc:sldMk cId="1904441200" sldId="324"/>
            <ac:spMk id="34" creationId="{8139F9BE-5299-5E9C-4750-848FAA740088}"/>
          </ac:spMkLst>
        </pc:spChg>
        <pc:spChg chg="del">
          <ac:chgData name="규태 김" userId="31d48ecdf4f8cb9b" providerId="LiveId" clId="{724F0F1C-3905-45A1-9FD1-58DC870C9D13}" dt="2025-10-10T14:13:12.491" v="7986" actId="478"/>
          <ac:spMkLst>
            <pc:docMk/>
            <pc:sldMk cId="1904441200" sldId="324"/>
            <ac:spMk id="35" creationId="{43CD42F6-A66D-FE9B-A0F0-81A75117D449}"/>
          </ac:spMkLst>
        </pc:spChg>
        <pc:spChg chg="del">
          <ac:chgData name="규태 김" userId="31d48ecdf4f8cb9b" providerId="LiveId" clId="{724F0F1C-3905-45A1-9FD1-58DC870C9D13}" dt="2025-10-10T14:13:12.491" v="7986" actId="478"/>
          <ac:spMkLst>
            <pc:docMk/>
            <pc:sldMk cId="1904441200" sldId="324"/>
            <ac:spMk id="36" creationId="{19283D78-FDDE-153A-9ECA-3C925507083A}"/>
          </ac:spMkLst>
        </pc:spChg>
        <pc:spChg chg="add mod">
          <ac:chgData name="규태 김" userId="31d48ecdf4f8cb9b" providerId="LiveId" clId="{724F0F1C-3905-45A1-9FD1-58DC870C9D13}" dt="2025-10-10T15:03:31.315" v="9097"/>
          <ac:spMkLst>
            <pc:docMk/>
            <pc:sldMk cId="1904441200" sldId="324"/>
            <ac:spMk id="37" creationId="{3F6A98A5-C471-ECCC-662B-D058AD698B67}"/>
          </ac:spMkLst>
        </pc:spChg>
        <pc:spChg chg="add mod">
          <ac:chgData name="규태 김" userId="31d48ecdf4f8cb9b" providerId="LiveId" clId="{724F0F1C-3905-45A1-9FD1-58DC870C9D13}" dt="2025-10-10T15:03:31.315" v="9097"/>
          <ac:spMkLst>
            <pc:docMk/>
            <pc:sldMk cId="1904441200" sldId="324"/>
            <ac:spMk id="38" creationId="{B56BB287-10DB-F6B6-E7A9-00A3E1D0E8A7}"/>
          </ac:spMkLst>
        </pc:spChg>
        <pc:spChg chg="add mod">
          <ac:chgData name="규태 김" userId="31d48ecdf4f8cb9b" providerId="LiveId" clId="{724F0F1C-3905-45A1-9FD1-58DC870C9D13}" dt="2025-10-10T15:03:31.315" v="9097"/>
          <ac:spMkLst>
            <pc:docMk/>
            <pc:sldMk cId="1904441200" sldId="324"/>
            <ac:spMk id="39" creationId="{2EC093E7-38F4-BEF4-03F1-1C74C8CDF6F2}"/>
          </ac:spMkLst>
        </pc:spChg>
        <pc:spChg chg="add del mod">
          <ac:chgData name="규태 김" userId="31d48ecdf4f8cb9b" providerId="LiveId" clId="{724F0F1C-3905-45A1-9FD1-58DC870C9D13}" dt="2025-10-10T15:03:57.313" v="9114" actId="478"/>
          <ac:spMkLst>
            <pc:docMk/>
            <pc:sldMk cId="1904441200" sldId="324"/>
            <ac:spMk id="40" creationId="{907D2748-059E-58E1-889F-2A48255E0473}"/>
          </ac:spMkLst>
        </pc:spChg>
        <pc:spChg chg="add del mod">
          <ac:chgData name="규태 김" userId="31d48ecdf4f8cb9b" providerId="LiveId" clId="{724F0F1C-3905-45A1-9FD1-58DC870C9D13}" dt="2025-10-10T15:03:55.075" v="9113" actId="478"/>
          <ac:spMkLst>
            <pc:docMk/>
            <pc:sldMk cId="1904441200" sldId="324"/>
            <ac:spMk id="41" creationId="{10ABA21A-9946-FE97-6ED9-E17867B1CBBD}"/>
          </ac:spMkLst>
        </pc:spChg>
      </pc:sldChg>
      <pc:sldChg chg="addSp delSp modSp add mod">
        <pc:chgData name="규태 김" userId="31d48ecdf4f8cb9b" providerId="LiveId" clId="{724F0F1C-3905-45A1-9FD1-58DC870C9D13}" dt="2025-10-10T15:04:00.414" v="9116" actId="478"/>
        <pc:sldMkLst>
          <pc:docMk/>
          <pc:sldMk cId="3059137594" sldId="325"/>
        </pc:sldMkLst>
        <pc:spChg chg="del">
          <ac:chgData name="규태 김" userId="31d48ecdf4f8cb9b" providerId="LiveId" clId="{724F0F1C-3905-45A1-9FD1-58DC870C9D13}" dt="2025-10-10T14:13:17.752" v="7987" actId="478"/>
          <ac:spMkLst>
            <pc:docMk/>
            <pc:sldMk cId="3059137594" sldId="325"/>
            <ac:spMk id="34" creationId="{B0BDB66C-B1C7-6443-D1AA-EF0821C315C2}"/>
          </ac:spMkLst>
        </pc:spChg>
        <pc:spChg chg="del">
          <ac:chgData name="규태 김" userId="31d48ecdf4f8cb9b" providerId="LiveId" clId="{724F0F1C-3905-45A1-9FD1-58DC870C9D13}" dt="2025-10-10T14:13:17.752" v="7987" actId="478"/>
          <ac:spMkLst>
            <pc:docMk/>
            <pc:sldMk cId="3059137594" sldId="325"/>
            <ac:spMk id="35" creationId="{5ABA3ADF-331D-6F9A-ECC6-53D5751BE73A}"/>
          </ac:spMkLst>
        </pc:spChg>
        <pc:spChg chg="del">
          <ac:chgData name="규태 김" userId="31d48ecdf4f8cb9b" providerId="LiveId" clId="{724F0F1C-3905-45A1-9FD1-58DC870C9D13}" dt="2025-10-10T14:13:17.752" v="7987" actId="478"/>
          <ac:spMkLst>
            <pc:docMk/>
            <pc:sldMk cId="3059137594" sldId="325"/>
            <ac:spMk id="36" creationId="{23482C91-43B3-92EC-728E-8CF7261BFFED}"/>
          </ac:spMkLst>
        </pc:spChg>
        <pc:spChg chg="add mod">
          <ac:chgData name="규태 김" userId="31d48ecdf4f8cb9b" providerId="LiveId" clId="{724F0F1C-3905-45A1-9FD1-58DC870C9D13}" dt="2025-10-10T15:03:30.540" v="9096"/>
          <ac:spMkLst>
            <pc:docMk/>
            <pc:sldMk cId="3059137594" sldId="325"/>
            <ac:spMk id="37" creationId="{6B7EFD7C-5029-273F-E5D8-96B248516D17}"/>
          </ac:spMkLst>
        </pc:spChg>
        <pc:spChg chg="add mod">
          <ac:chgData name="규태 김" userId="31d48ecdf4f8cb9b" providerId="LiveId" clId="{724F0F1C-3905-45A1-9FD1-58DC870C9D13}" dt="2025-10-10T15:03:30.540" v="9096"/>
          <ac:spMkLst>
            <pc:docMk/>
            <pc:sldMk cId="3059137594" sldId="325"/>
            <ac:spMk id="38" creationId="{5871AE52-8CAD-98CF-D1AB-AFD664F854BD}"/>
          </ac:spMkLst>
        </pc:spChg>
        <pc:spChg chg="add mod">
          <ac:chgData name="규태 김" userId="31d48ecdf4f8cb9b" providerId="LiveId" clId="{724F0F1C-3905-45A1-9FD1-58DC870C9D13}" dt="2025-10-10T15:03:30.540" v="9096"/>
          <ac:spMkLst>
            <pc:docMk/>
            <pc:sldMk cId="3059137594" sldId="325"/>
            <ac:spMk id="39" creationId="{A405B65D-736D-8AFF-CE2E-E3010575BE76}"/>
          </ac:spMkLst>
        </pc:spChg>
        <pc:spChg chg="add del mod">
          <ac:chgData name="규태 김" userId="31d48ecdf4f8cb9b" providerId="LiveId" clId="{724F0F1C-3905-45A1-9FD1-58DC870C9D13}" dt="2025-10-10T15:04:00.414" v="9116" actId="478"/>
          <ac:spMkLst>
            <pc:docMk/>
            <pc:sldMk cId="3059137594" sldId="325"/>
            <ac:spMk id="40" creationId="{0AAA4739-AADD-EAEA-D2A0-AC21F3A428DF}"/>
          </ac:spMkLst>
        </pc:spChg>
        <pc:spChg chg="add del mod">
          <ac:chgData name="규태 김" userId="31d48ecdf4f8cb9b" providerId="LiveId" clId="{724F0F1C-3905-45A1-9FD1-58DC870C9D13}" dt="2025-10-10T15:03:59.536" v="9115" actId="478"/>
          <ac:spMkLst>
            <pc:docMk/>
            <pc:sldMk cId="3059137594" sldId="325"/>
            <ac:spMk id="41" creationId="{7FB343FA-672A-6BB7-21F4-50475E4E96C0}"/>
          </ac:spMkLst>
        </pc:spChg>
      </pc:sldChg>
      <pc:sldChg chg="add del setBg">
        <pc:chgData name="규태 김" userId="31d48ecdf4f8cb9b" providerId="LiveId" clId="{724F0F1C-3905-45A1-9FD1-58DC870C9D13}" dt="2025-10-10T14:13:06.316" v="7983"/>
        <pc:sldMkLst>
          <pc:docMk/>
          <pc:sldMk cId="3429525701" sldId="325"/>
        </pc:sldMkLst>
      </pc:sldChg>
      <pc:sldChg chg="add del setBg">
        <pc:chgData name="규태 김" userId="31d48ecdf4f8cb9b" providerId="LiveId" clId="{724F0F1C-3905-45A1-9FD1-58DC870C9D13}" dt="2025-10-10T14:13:53.944" v="7989"/>
        <pc:sldMkLst>
          <pc:docMk/>
          <pc:sldMk cId="1024302303" sldId="326"/>
        </pc:sldMkLst>
      </pc:sldChg>
      <pc:sldChg chg="addSp delSp modSp add mod">
        <pc:chgData name="규태 김" userId="31d48ecdf4f8cb9b" providerId="LiveId" clId="{724F0F1C-3905-45A1-9FD1-58DC870C9D13}" dt="2025-10-10T15:04:02.625" v="9117" actId="478"/>
        <pc:sldMkLst>
          <pc:docMk/>
          <pc:sldMk cId="1150253640" sldId="326"/>
        </pc:sldMkLst>
        <pc:spChg chg="del">
          <ac:chgData name="규태 김" userId="31d48ecdf4f8cb9b" providerId="LiveId" clId="{724F0F1C-3905-45A1-9FD1-58DC870C9D13}" dt="2025-10-10T14:13:56.833" v="7991" actId="478"/>
          <ac:spMkLst>
            <pc:docMk/>
            <pc:sldMk cId="1150253640" sldId="326"/>
            <ac:spMk id="36" creationId="{5353B7FB-9592-C7E6-02FD-CBA02BFCDC75}"/>
          </ac:spMkLst>
        </pc:spChg>
        <pc:spChg chg="add mod">
          <ac:chgData name="규태 김" userId="31d48ecdf4f8cb9b" providerId="LiveId" clId="{724F0F1C-3905-45A1-9FD1-58DC870C9D13}" dt="2025-10-10T15:03:29.796" v="9095"/>
          <ac:spMkLst>
            <pc:docMk/>
            <pc:sldMk cId="1150253640" sldId="326"/>
            <ac:spMk id="37" creationId="{CD04257E-AB2D-7351-8B46-26661C3CDF31}"/>
          </ac:spMkLst>
        </pc:spChg>
        <pc:spChg chg="add mod">
          <ac:chgData name="규태 김" userId="31d48ecdf4f8cb9b" providerId="LiveId" clId="{724F0F1C-3905-45A1-9FD1-58DC870C9D13}" dt="2025-10-10T15:03:29.796" v="9095"/>
          <ac:spMkLst>
            <pc:docMk/>
            <pc:sldMk cId="1150253640" sldId="326"/>
            <ac:spMk id="38" creationId="{0B96725E-66FE-AAA9-A3F6-95F989A1B1D0}"/>
          </ac:spMkLst>
        </pc:spChg>
        <pc:spChg chg="add mod">
          <ac:chgData name="규태 김" userId="31d48ecdf4f8cb9b" providerId="LiveId" clId="{724F0F1C-3905-45A1-9FD1-58DC870C9D13}" dt="2025-10-10T15:03:29.796" v="9095"/>
          <ac:spMkLst>
            <pc:docMk/>
            <pc:sldMk cId="1150253640" sldId="326"/>
            <ac:spMk id="39" creationId="{2E6F50D6-2055-8ED1-E184-AA854C94F036}"/>
          </ac:spMkLst>
        </pc:spChg>
        <pc:spChg chg="add mod">
          <ac:chgData name="규태 김" userId="31d48ecdf4f8cb9b" providerId="LiveId" clId="{724F0F1C-3905-45A1-9FD1-58DC870C9D13}" dt="2025-10-10T15:03:29.796" v="9095"/>
          <ac:spMkLst>
            <pc:docMk/>
            <pc:sldMk cId="1150253640" sldId="326"/>
            <ac:spMk id="40" creationId="{7C4947A0-E0B3-9CA8-0181-0F54C4BC5156}"/>
          </ac:spMkLst>
        </pc:spChg>
        <pc:spChg chg="add del mod">
          <ac:chgData name="규태 김" userId="31d48ecdf4f8cb9b" providerId="LiveId" clId="{724F0F1C-3905-45A1-9FD1-58DC870C9D13}" dt="2025-10-10T15:04:02.625" v="9117" actId="478"/>
          <ac:spMkLst>
            <pc:docMk/>
            <pc:sldMk cId="1150253640" sldId="326"/>
            <ac:spMk id="41" creationId="{6D1EA981-8FBD-35AA-8993-14909ABD5FBC}"/>
          </ac:spMkLst>
        </pc:spChg>
      </pc:sldChg>
      <pc:sldChg chg="add del setBg">
        <pc:chgData name="규태 김" userId="31d48ecdf4f8cb9b" providerId="LiveId" clId="{724F0F1C-3905-45A1-9FD1-58DC870C9D13}" dt="2025-10-10T14:58:15.052" v="7993"/>
        <pc:sldMkLst>
          <pc:docMk/>
          <pc:sldMk cId="2606353718" sldId="327"/>
        </pc:sldMkLst>
      </pc:sldChg>
      <pc:sldChg chg="addSp delSp modSp add mod">
        <pc:chgData name="규태 김" userId="31d48ecdf4f8cb9b" providerId="LiveId" clId="{724F0F1C-3905-45A1-9FD1-58DC870C9D13}" dt="2025-10-10T15:04:15.103" v="9119" actId="478"/>
        <pc:sldMkLst>
          <pc:docMk/>
          <pc:sldMk cId="2700413849" sldId="327"/>
        </pc:sldMkLst>
        <pc:spChg chg="mod">
          <ac:chgData name="규태 김" userId="31d48ecdf4f8cb9b" providerId="LiveId" clId="{724F0F1C-3905-45A1-9FD1-58DC870C9D13}" dt="2025-10-10T14:58:24.233" v="7998" actId="20577"/>
          <ac:spMkLst>
            <pc:docMk/>
            <pc:sldMk cId="2700413849" sldId="327"/>
            <ac:spMk id="34" creationId="{1F35ECC8-90FB-BB6C-0013-769405FB5D16}"/>
          </ac:spMkLst>
        </pc:spChg>
        <pc:spChg chg="add mod">
          <ac:chgData name="규태 김" userId="31d48ecdf4f8cb9b" providerId="LiveId" clId="{724F0F1C-3905-45A1-9FD1-58DC870C9D13}" dt="2025-10-10T15:03:28.093" v="9093"/>
          <ac:spMkLst>
            <pc:docMk/>
            <pc:sldMk cId="2700413849" sldId="327"/>
            <ac:spMk id="37" creationId="{627E9DC9-0944-F81A-3D1D-AE6CC0C6FE42}"/>
          </ac:spMkLst>
        </pc:spChg>
        <pc:spChg chg="add mod">
          <ac:chgData name="규태 김" userId="31d48ecdf4f8cb9b" providerId="LiveId" clId="{724F0F1C-3905-45A1-9FD1-58DC870C9D13}" dt="2025-10-10T15:03:28.093" v="9093"/>
          <ac:spMkLst>
            <pc:docMk/>
            <pc:sldMk cId="2700413849" sldId="327"/>
            <ac:spMk id="38" creationId="{2C9320A9-238B-F997-0C0E-7F2D21DF43D6}"/>
          </ac:spMkLst>
        </pc:spChg>
        <pc:spChg chg="add mod">
          <ac:chgData name="규태 김" userId="31d48ecdf4f8cb9b" providerId="LiveId" clId="{724F0F1C-3905-45A1-9FD1-58DC870C9D13}" dt="2025-10-10T15:03:28.093" v="9093"/>
          <ac:spMkLst>
            <pc:docMk/>
            <pc:sldMk cId="2700413849" sldId="327"/>
            <ac:spMk id="39" creationId="{6CD946FB-7D0E-C476-ACC3-CEE76ED0865B}"/>
          </ac:spMkLst>
        </pc:spChg>
        <pc:spChg chg="add mod">
          <ac:chgData name="규태 김" userId="31d48ecdf4f8cb9b" providerId="LiveId" clId="{724F0F1C-3905-45A1-9FD1-58DC870C9D13}" dt="2025-10-10T15:03:28.093" v="9093"/>
          <ac:spMkLst>
            <pc:docMk/>
            <pc:sldMk cId="2700413849" sldId="327"/>
            <ac:spMk id="40" creationId="{E98132AA-A3C5-D6C6-C3D3-B91F60F9902D}"/>
          </ac:spMkLst>
        </pc:spChg>
        <pc:spChg chg="add del mod">
          <ac:chgData name="규태 김" userId="31d48ecdf4f8cb9b" providerId="LiveId" clId="{724F0F1C-3905-45A1-9FD1-58DC870C9D13}" dt="2025-10-10T15:04:15.103" v="9119" actId="478"/>
          <ac:spMkLst>
            <pc:docMk/>
            <pc:sldMk cId="2700413849" sldId="327"/>
            <ac:spMk id="41" creationId="{6A4142BC-CA9B-6245-D6FB-5718DD1F1828}"/>
          </ac:spMkLst>
        </pc:spChg>
      </pc:sldChg>
      <pc:sldChg chg="addSp delSp modSp add mod">
        <pc:chgData name="규태 김" userId="31d48ecdf4f8cb9b" providerId="LiveId" clId="{724F0F1C-3905-45A1-9FD1-58DC870C9D13}" dt="2025-10-10T15:04:26.871" v="9123" actId="478"/>
        <pc:sldMkLst>
          <pc:docMk/>
          <pc:sldMk cId="764650721" sldId="328"/>
        </pc:sldMkLst>
        <pc:spChg chg="mod">
          <ac:chgData name="규태 김" userId="31d48ecdf4f8cb9b" providerId="LiveId" clId="{724F0F1C-3905-45A1-9FD1-58DC870C9D13}" dt="2025-10-10T14:59:19.549" v="8106" actId="20577"/>
          <ac:spMkLst>
            <pc:docMk/>
            <pc:sldMk cId="764650721" sldId="328"/>
            <ac:spMk id="34" creationId="{A96733E4-CC96-A5E9-87AD-D7F8BD3FDFB3}"/>
          </ac:spMkLst>
        </pc:spChg>
        <pc:spChg chg="add mod">
          <ac:chgData name="규태 김" userId="31d48ecdf4f8cb9b" providerId="LiveId" clId="{724F0F1C-3905-45A1-9FD1-58DC870C9D13}" dt="2025-10-10T14:58:48.333" v="8098" actId="1036"/>
          <ac:spMkLst>
            <pc:docMk/>
            <pc:sldMk cId="764650721" sldId="328"/>
            <ac:spMk id="37" creationId="{7BED5133-71E4-5875-4898-73CD4112FC90}"/>
          </ac:spMkLst>
        </pc:spChg>
        <pc:spChg chg="add del mod">
          <ac:chgData name="규태 김" userId="31d48ecdf4f8cb9b" providerId="LiveId" clId="{724F0F1C-3905-45A1-9FD1-58DC870C9D13}" dt="2025-10-10T15:04:26.871" v="9123" actId="478"/>
          <ac:spMkLst>
            <pc:docMk/>
            <pc:sldMk cId="764650721" sldId="328"/>
            <ac:spMk id="38" creationId="{8CA43944-8798-736D-9CFE-E598E462596C}"/>
          </ac:spMkLst>
        </pc:spChg>
        <pc:spChg chg="add mod">
          <ac:chgData name="규태 김" userId="31d48ecdf4f8cb9b" providerId="LiveId" clId="{724F0F1C-3905-45A1-9FD1-58DC870C9D13}" dt="2025-10-10T15:03:12.129" v="9092" actId="1036"/>
          <ac:spMkLst>
            <pc:docMk/>
            <pc:sldMk cId="764650721" sldId="328"/>
            <ac:spMk id="39" creationId="{F0090949-0123-F49B-951A-6FEBECBCD5B7}"/>
          </ac:spMkLst>
        </pc:spChg>
        <pc:spChg chg="add mod">
          <ac:chgData name="규태 김" userId="31d48ecdf4f8cb9b" providerId="LiveId" clId="{724F0F1C-3905-45A1-9FD1-58DC870C9D13}" dt="2025-10-10T15:01:53.682" v="8506" actId="1038"/>
          <ac:spMkLst>
            <pc:docMk/>
            <pc:sldMk cId="764650721" sldId="328"/>
            <ac:spMk id="40" creationId="{7ED973E5-E5C5-C82E-F6BE-C8B39F7D16EB}"/>
          </ac:spMkLst>
        </pc:spChg>
        <pc:spChg chg="add mod">
          <ac:chgData name="규태 김" userId="31d48ecdf4f8cb9b" providerId="LiveId" clId="{724F0F1C-3905-45A1-9FD1-58DC870C9D13}" dt="2025-10-10T15:02:23.649" v="8744" actId="14100"/>
          <ac:spMkLst>
            <pc:docMk/>
            <pc:sldMk cId="764650721" sldId="328"/>
            <ac:spMk id="41" creationId="{0D0DCD63-84EB-DB0C-9A19-6C50AB9A992F}"/>
          </ac:spMkLst>
        </pc:spChg>
        <pc:spChg chg="add mod">
          <ac:chgData name="규태 김" userId="31d48ecdf4f8cb9b" providerId="LiveId" clId="{724F0F1C-3905-45A1-9FD1-58DC870C9D13}" dt="2025-10-10T15:02:40.897" v="8966" actId="20577"/>
          <ac:spMkLst>
            <pc:docMk/>
            <pc:sldMk cId="764650721" sldId="328"/>
            <ac:spMk id="42" creationId="{37C1A9A8-2DCA-06B8-D206-7C442EE36EC7}"/>
          </ac:spMkLst>
        </pc:spChg>
        <pc:spChg chg="add mod">
          <ac:chgData name="규태 김" userId="31d48ecdf4f8cb9b" providerId="LiveId" clId="{724F0F1C-3905-45A1-9FD1-58DC870C9D13}" dt="2025-10-10T15:03:02.009" v="9087" actId="20577"/>
          <ac:spMkLst>
            <pc:docMk/>
            <pc:sldMk cId="764650721" sldId="328"/>
            <ac:spMk id="43" creationId="{AD8E93B5-2CFE-63DB-979C-A94F6AAE0F79}"/>
          </ac:spMkLst>
        </pc:spChg>
      </pc:sldChg>
      <pc:sldChg chg="add del setBg">
        <pc:chgData name="규태 김" userId="31d48ecdf4f8cb9b" providerId="LiveId" clId="{724F0F1C-3905-45A1-9FD1-58DC870C9D13}" dt="2025-10-10T14:58:32.247" v="8000"/>
        <pc:sldMkLst>
          <pc:docMk/>
          <pc:sldMk cId="1330326900" sldId="328"/>
        </pc:sldMkLst>
      </pc:sldChg>
      <pc:sldChg chg="add">
        <pc:chgData name="규태 김" userId="31d48ecdf4f8cb9b" providerId="LiveId" clId="{724F0F1C-3905-45A1-9FD1-58DC870C9D13}" dt="2025-10-10T15:04:23.103" v="9122"/>
        <pc:sldMkLst>
          <pc:docMk/>
          <pc:sldMk cId="2067801517" sldId="329"/>
        </pc:sldMkLst>
      </pc:sldChg>
      <pc:sldChg chg="add del setBg">
        <pc:chgData name="규태 김" userId="31d48ecdf4f8cb9b" providerId="LiveId" clId="{724F0F1C-3905-45A1-9FD1-58DC870C9D13}" dt="2025-10-10T15:04:23.077" v="9121"/>
        <pc:sldMkLst>
          <pc:docMk/>
          <pc:sldMk cId="3661329051" sldId="32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1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" Type="http://schemas.openxmlformats.org/officeDocument/2006/relationships/image" Target="../media/image16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5" Type="http://schemas.openxmlformats.org/officeDocument/2006/relationships/image" Target="../media/image36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33.png"/><Relationship Id="rId1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4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41.png"/><Relationship Id="rId2" Type="http://schemas.openxmlformats.org/officeDocument/2006/relationships/image" Target="../media/image1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42.png"/><Relationship Id="rId3" Type="http://schemas.openxmlformats.org/officeDocument/2006/relationships/image" Target="../media/image17.png"/><Relationship Id="rId21" Type="http://schemas.openxmlformats.org/officeDocument/2006/relationships/image" Target="../media/image4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41.png"/><Relationship Id="rId2" Type="http://schemas.openxmlformats.org/officeDocument/2006/relationships/image" Target="../media/image1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4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42.png"/><Relationship Id="rId3" Type="http://schemas.openxmlformats.org/officeDocument/2006/relationships/image" Target="../media/image17.png"/><Relationship Id="rId21" Type="http://schemas.openxmlformats.org/officeDocument/2006/relationships/image" Target="../media/image4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41.png"/><Relationship Id="rId2" Type="http://schemas.openxmlformats.org/officeDocument/2006/relationships/image" Target="../media/image16.png"/><Relationship Id="rId16" Type="http://schemas.openxmlformats.org/officeDocument/2006/relationships/image" Target="../media/image40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46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42.png"/><Relationship Id="rId3" Type="http://schemas.openxmlformats.org/officeDocument/2006/relationships/image" Target="../media/image17.png"/><Relationship Id="rId21" Type="http://schemas.openxmlformats.org/officeDocument/2006/relationships/image" Target="../media/image4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41.png"/><Relationship Id="rId2" Type="http://schemas.openxmlformats.org/officeDocument/2006/relationships/image" Target="../media/image16.png"/><Relationship Id="rId16" Type="http://schemas.openxmlformats.org/officeDocument/2006/relationships/image" Target="../media/image40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51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50.png"/><Relationship Id="rId10" Type="http://schemas.openxmlformats.org/officeDocument/2006/relationships/image" Target="../media/image24.png"/><Relationship Id="rId19" Type="http://schemas.openxmlformats.org/officeDocument/2006/relationships/image" Target="../media/image46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8.png"/><Relationship Id="rId18" Type="http://schemas.openxmlformats.org/officeDocument/2006/relationships/image" Target="../media/image46.png"/><Relationship Id="rId26" Type="http://schemas.openxmlformats.org/officeDocument/2006/relationships/image" Target="../media/image53.png"/><Relationship Id="rId3" Type="http://schemas.openxmlformats.org/officeDocument/2006/relationships/image" Target="../media/image17.png"/><Relationship Id="rId21" Type="http://schemas.openxmlformats.org/officeDocument/2006/relationships/image" Target="../media/image49.png"/><Relationship Id="rId7" Type="http://schemas.openxmlformats.org/officeDocument/2006/relationships/image" Target="../media/image21.png"/><Relationship Id="rId12" Type="http://schemas.openxmlformats.org/officeDocument/2006/relationships/image" Target="../media/image27.png"/><Relationship Id="rId17" Type="http://schemas.openxmlformats.org/officeDocument/2006/relationships/image" Target="../media/image42.png"/><Relationship Id="rId25" Type="http://schemas.openxmlformats.org/officeDocument/2006/relationships/image" Target="../media/image52.png"/><Relationship Id="rId2" Type="http://schemas.openxmlformats.org/officeDocument/2006/relationships/image" Target="../media/image16.png"/><Relationship Id="rId16" Type="http://schemas.openxmlformats.org/officeDocument/2006/relationships/image" Target="../media/image41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24" Type="http://schemas.openxmlformats.org/officeDocument/2006/relationships/image" Target="../media/image24.png"/><Relationship Id="rId5" Type="http://schemas.openxmlformats.org/officeDocument/2006/relationships/image" Target="../media/image19.png"/><Relationship Id="rId15" Type="http://schemas.openxmlformats.org/officeDocument/2006/relationships/image" Target="../media/image40.png"/><Relationship Id="rId23" Type="http://schemas.openxmlformats.org/officeDocument/2006/relationships/image" Target="../media/image51.png"/><Relationship Id="rId10" Type="http://schemas.openxmlformats.org/officeDocument/2006/relationships/image" Target="../media/image25.png"/><Relationship Id="rId19" Type="http://schemas.openxmlformats.org/officeDocument/2006/relationships/image" Target="../media/image47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9.png"/><Relationship Id="rId22" Type="http://schemas.openxmlformats.org/officeDocument/2006/relationships/image" Target="../media/image50.png"/><Relationship Id="rId27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9.png"/><Relationship Id="rId18" Type="http://schemas.openxmlformats.org/officeDocument/2006/relationships/image" Target="../media/image49.png"/><Relationship Id="rId3" Type="http://schemas.openxmlformats.org/officeDocument/2006/relationships/image" Target="../media/image17.png"/><Relationship Id="rId21" Type="http://schemas.openxmlformats.org/officeDocument/2006/relationships/image" Target="../media/image52.png"/><Relationship Id="rId7" Type="http://schemas.openxmlformats.org/officeDocument/2006/relationships/image" Target="../media/image21.png"/><Relationship Id="rId12" Type="http://schemas.openxmlformats.org/officeDocument/2006/relationships/image" Target="../media/image27.png"/><Relationship Id="rId17" Type="http://schemas.openxmlformats.org/officeDocument/2006/relationships/image" Target="../media/image48.png"/><Relationship Id="rId25" Type="http://schemas.openxmlformats.org/officeDocument/2006/relationships/image" Target="../media/image57.png"/><Relationship Id="rId2" Type="http://schemas.openxmlformats.org/officeDocument/2006/relationships/image" Target="../media/image16.png"/><Relationship Id="rId16" Type="http://schemas.openxmlformats.org/officeDocument/2006/relationships/image" Target="../media/image46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24" Type="http://schemas.openxmlformats.org/officeDocument/2006/relationships/image" Target="../media/image56.png"/><Relationship Id="rId5" Type="http://schemas.openxmlformats.org/officeDocument/2006/relationships/image" Target="../media/image19.png"/><Relationship Id="rId15" Type="http://schemas.openxmlformats.org/officeDocument/2006/relationships/image" Target="../media/image42.png"/><Relationship Id="rId23" Type="http://schemas.openxmlformats.org/officeDocument/2006/relationships/image" Target="../media/image55.png"/><Relationship Id="rId10" Type="http://schemas.openxmlformats.org/officeDocument/2006/relationships/image" Target="../media/image25.png"/><Relationship Id="rId19" Type="http://schemas.openxmlformats.org/officeDocument/2006/relationships/image" Target="../media/image51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40.png"/><Relationship Id="rId22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9.png"/><Relationship Id="rId18" Type="http://schemas.openxmlformats.org/officeDocument/2006/relationships/image" Target="../media/image49.png"/><Relationship Id="rId26" Type="http://schemas.openxmlformats.org/officeDocument/2006/relationships/image" Target="../media/image58.png"/><Relationship Id="rId3" Type="http://schemas.openxmlformats.org/officeDocument/2006/relationships/image" Target="../media/image17.png"/><Relationship Id="rId21" Type="http://schemas.openxmlformats.org/officeDocument/2006/relationships/image" Target="../media/image52.png"/><Relationship Id="rId7" Type="http://schemas.openxmlformats.org/officeDocument/2006/relationships/image" Target="../media/image21.png"/><Relationship Id="rId12" Type="http://schemas.openxmlformats.org/officeDocument/2006/relationships/image" Target="../media/image27.png"/><Relationship Id="rId17" Type="http://schemas.openxmlformats.org/officeDocument/2006/relationships/image" Target="../media/image48.png"/><Relationship Id="rId25" Type="http://schemas.openxmlformats.org/officeDocument/2006/relationships/image" Target="../media/image57.png"/><Relationship Id="rId2" Type="http://schemas.openxmlformats.org/officeDocument/2006/relationships/image" Target="../media/image16.png"/><Relationship Id="rId16" Type="http://schemas.openxmlformats.org/officeDocument/2006/relationships/image" Target="../media/image46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24" Type="http://schemas.openxmlformats.org/officeDocument/2006/relationships/image" Target="../media/image56.png"/><Relationship Id="rId5" Type="http://schemas.openxmlformats.org/officeDocument/2006/relationships/image" Target="../media/image19.png"/><Relationship Id="rId15" Type="http://schemas.openxmlformats.org/officeDocument/2006/relationships/image" Target="../media/image42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image" Target="../media/image25.png"/><Relationship Id="rId19" Type="http://schemas.openxmlformats.org/officeDocument/2006/relationships/image" Target="../media/image51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40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5.png"/><Relationship Id="rId18" Type="http://schemas.openxmlformats.org/officeDocument/2006/relationships/image" Target="../media/image64.png"/><Relationship Id="rId3" Type="http://schemas.openxmlformats.org/officeDocument/2006/relationships/image" Target="../media/image17.png"/><Relationship Id="rId21" Type="http://schemas.openxmlformats.org/officeDocument/2006/relationships/image" Target="../media/image67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17" Type="http://schemas.openxmlformats.org/officeDocument/2006/relationships/image" Target="../media/image63.png"/><Relationship Id="rId2" Type="http://schemas.openxmlformats.org/officeDocument/2006/relationships/image" Target="../media/image16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5" Type="http://schemas.openxmlformats.org/officeDocument/2006/relationships/image" Target="../media/image61.png"/><Relationship Id="rId10" Type="http://schemas.openxmlformats.org/officeDocument/2006/relationships/image" Target="../media/image23.png"/><Relationship Id="rId19" Type="http://schemas.openxmlformats.org/officeDocument/2006/relationships/image" Target="../media/image65.png"/><Relationship Id="rId4" Type="http://schemas.openxmlformats.org/officeDocument/2006/relationships/image" Target="../media/image18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155700"/>
            <a:ext cx="18529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12636500"/>
            <a:ext cx="213614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48000"/>
          </a:blip>
          <a:stretch>
            <a:fillRect/>
          </a:stretch>
        </p:blipFill>
        <p:spPr>
          <a:xfrm>
            <a:off x="1549400" y="7874000"/>
            <a:ext cx="8280400" cy="952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4000" y="5054600"/>
            <a:ext cx="11772900" cy="2349500"/>
          </a:xfrm>
          <a:prstGeom prst="rect">
            <a:avLst/>
          </a:prstGeom>
        </p:spPr>
        <p:txBody>
          <a:bodyPr lIns="0" tIns="168102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3236" b="0" i="0" u="none" strike="noStrike" spc="-132" dirty="0">
                <a:solidFill>
                  <a:srgbClr val="FFFFFF"/>
                </a:solidFill>
                <a:ea typeface="S-Core Dream 6 Bold"/>
              </a:rPr>
              <a:t>에꼴</a:t>
            </a:r>
            <a:endParaRPr lang="en" sz="13236" b="0" i="0" u="none" strike="noStrike" spc="-132" dirty="0">
              <a:solidFill>
                <a:srgbClr val="FFFFFF"/>
              </a:solidFill>
              <a:ea typeface="S-Core Dream 6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-76200" y="8051800"/>
            <a:ext cx="11849100" cy="596900"/>
          </a:xfrm>
          <a:prstGeom prst="rect">
            <a:avLst/>
          </a:prstGeom>
        </p:spPr>
        <p:txBody>
          <a:bodyPr lIns="0" tIns="42795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69" b="0" i="0" u="none" strike="noStrike" spc="-34">
                <a:solidFill>
                  <a:srgbClr val="FFFFFF"/>
                </a:solidFill>
                <a:ea typeface="S-Core Dream 5 Medium"/>
              </a:rPr>
              <a:t>알고르즘</a:t>
            </a:r>
            <a:r>
              <a:rPr lang="en-US" sz="3369" b="0" i="0" u="none" strike="noStrike" spc="-34">
                <a:solidFill>
                  <a:srgbClr val="FFFFFF"/>
                </a:solidFill>
                <a:latin typeface="S-Core Dream 5 Medium"/>
              </a:rPr>
              <a:t> </a:t>
            </a:r>
            <a:r>
              <a:rPr lang="ko-KR" sz="3369" b="0" i="0" u="none" strike="noStrike" spc="-34">
                <a:solidFill>
                  <a:srgbClr val="FFFFFF"/>
                </a:solidFill>
                <a:ea typeface="S-Core Dream 5 Medium"/>
              </a:rPr>
              <a:t>문제</a:t>
            </a:r>
            <a:r>
              <a:rPr lang="en-US" sz="3369" b="0" i="0" u="none" strike="noStrike" spc="-34">
                <a:solidFill>
                  <a:srgbClr val="FFFFFF"/>
                </a:solidFill>
                <a:latin typeface="S-Core Dream 5 Medium"/>
              </a:rPr>
              <a:t> </a:t>
            </a:r>
            <a:r>
              <a:rPr lang="ko-KR" sz="3369" b="0" i="0" u="none" strike="noStrike" spc="-34">
                <a:solidFill>
                  <a:srgbClr val="FFFFFF"/>
                </a:solidFill>
                <a:ea typeface="S-Core Dream 5 Medium"/>
              </a:rPr>
              <a:t>풀이</a:t>
            </a:r>
            <a:r>
              <a:rPr lang="en-US" sz="3369" b="0" i="0" u="none" strike="noStrike" spc="-34">
                <a:solidFill>
                  <a:srgbClr val="FFFFFF"/>
                </a:solidFill>
                <a:latin typeface="S-Core Dream 5 Medium"/>
              </a:rPr>
              <a:t> (</a:t>
            </a:r>
            <a:r>
              <a:rPr lang="ko-KR" sz="3369" b="0" i="0" u="none" strike="noStrike" spc="-34">
                <a:solidFill>
                  <a:srgbClr val="FFFFFF"/>
                </a:solidFill>
                <a:ea typeface="S-Core Dream 5 Medium"/>
              </a:rPr>
              <a:t>백준</a:t>
            </a:r>
            <a:r>
              <a:rPr lang="en-US" sz="3369" b="0" i="0" u="none" strike="noStrike" spc="-34">
                <a:solidFill>
                  <a:srgbClr val="FFFFFF"/>
                </a:solidFill>
                <a:latin typeface="S-Core Dream 5 Medium"/>
              </a:rPr>
              <a:t>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440400" y="11353800"/>
            <a:ext cx="4419600" cy="1016000"/>
          </a:xfrm>
          <a:prstGeom prst="rect">
            <a:avLst/>
          </a:prstGeom>
        </p:spPr>
        <p:txBody>
          <a:bodyPr lIns="0" tIns="18914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이름</a:t>
            </a:r>
            <a:r>
              <a:rPr lang="en-US" alt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 :</a:t>
            </a:r>
            <a:r>
              <a:rPr lang="en-US" sz="2978" b="0" i="0" u="none" strike="noStrike" spc="-30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김규태</a:t>
            </a:r>
          </a:p>
          <a:p>
            <a:pPr lvl="0" algn="r">
              <a:lnSpc>
                <a:spcPct val="107899"/>
              </a:lnSpc>
            </a:pP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학번</a:t>
            </a:r>
            <a:r>
              <a:rPr lang="en-US" alt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 </a:t>
            </a:r>
            <a:r>
              <a:rPr lang="en-US" sz="2978" b="0" i="0" u="none" strike="noStrike" spc="-30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: 2020575009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98600" y="11887200"/>
            <a:ext cx="2235200" cy="495300"/>
          </a:xfrm>
          <a:prstGeom prst="rect">
            <a:avLst/>
          </a:prstGeom>
        </p:spPr>
        <p:txBody>
          <a:bodyPr lIns="0" tIns="17780" rIns="0" bIns="0" rtlCol="0" anchor="t"/>
          <a:lstStyle/>
          <a:p>
            <a:pPr lvl="0" algn="l">
              <a:lnSpc>
                <a:spcPct val="107899"/>
              </a:lnSpc>
            </a:pPr>
            <a:r>
              <a:rPr lang="en" sz="2799" b="0" i="0" u="none" strike="noStrike" spc="-28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2025.10.11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27100"/>
            <a:ext cx="3098800" cy="495300"/>
          </a:xfrm>
          <a:prstGeom prst="rect">
            <a:avLst/>
          </a:prstGeom>
        </p:spPr>
        <p:txBody>
          <a:bodyPr lIns="0" tIns="17780" rIns="0" bIns="0" rtlCol="0" anchor="t"/>
          <a:lstStyle/>
          <a:p>
            <a:pPr lvl="0" algn="r">
              <a:lnSpc>
                <a:spcPct val="107899"/>
              </a:lnSpc>
            </a:pPr>
            <a:r>
              <a:rPr lang="en" sz="2799" b="0" i="0" u="none" strike="noStrike" spc="-28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소프트웨어학과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000" y="9385300"/>
            <a:ext cx="9194800" cy="1257300"/>
          </a:xfrm>
          <a:prstGeom prst="rect">
            <a:avLst/>
          </a:prstGeom>
        </p:spPr>
        <p:txBody>
          <a:bodyPr lIns="0" tIns="18914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지도교수</a:t>
            </a:r>
            <a:r>
              <a:rPr lang="en-US" alt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 </a:t>
            </a:r>
            <a:r>
              <a:rPr lang="en-US" sz="2978" b="0" i="0" u="none" strike="noStrike" spc="-30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: </a:t>
            </a: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손정호</a:t>
            </a:r>
            <a:r>
              <a:rPr lang="en-US" sz="2978" b="0" i="0" u="none" strike="noStrike" spc="-30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교수님</a:t>
            </a:r>
            <a:r>
              <a:rPr lang="en-US" sz="2978" b="0" i="0" u="none" strike="noStrike" spc="-30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, </a:t>
            </a: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김주현</a:t>
            </a:r>
            <a:r>
              <a:rPr lang="en-US" sz="2978" b="0" i="0" u="none" strike="noStrike" spc="-30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교수</a:t>
            </a:r>
            <a:r>
              <a:rPr lang="en-US" sz="2978" b="0" i="0" u="none" strike="noStrike" spc="-30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, </a:t>
            </a: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최동환</a:t>
            </a:r>
            <a:r>
              <a:rPr lang="en-US" sz="2978" b="0" i="0" u="none" strike="noStrike" spc="-30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교수님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C904D5-A823-9F01-8120-682431DB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>
            <a:extLst>
              <a:ext uri="{FF2B5EF4-FFF2-40B4-BE49-F238E27FC236}">
                <a16:creationId xmlns:a16="http://schemas.microsoft.com/office/drawing/2014/main" id="{CDEB9651-45BB-1595-E873-425D111FB8C6}"/>
              </a:ext>
            </a:extLst>
          </p:cNvPr>
          <p:cNvSpPr txBox="1"/>
          <p:nvPr/>
        </p:nvSpPr>
        <p:spPr>
          <a:xfrm>
            <a:off x="6057900" y="5181600"/>
            <a:ext cx="12268200" cy="5384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이진 탐색</a:t>
            </a:r>
            <a:r>
              <a:rPr kumimoji="0" lang="en-US" sz="150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150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BE493512-DEE0-054D-FA6B-D37247398C04}"/>
              </a:ext>
            </a:extLst>
          </p:cNvPr>
          <p:cNvSpPr txBox="1"/>
          <p:nvPr/>
        </p:nvSpPr>
        <p:spPr>
          <a:xfrm>
            <a:off x="15367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1920.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수 찾기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BA702B42-4D21-4BCC-BD7E-2D7E5E10B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3C0B4741-01FF-BC28-B59F-69CAFC2BF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4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619E1B-6B5A-06E9-7857-EC8EF97D1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>
            <a:extLst>
              <a:ext uri="{FF2B5EF4-FFF2-40B4-BE49-F238E27FC236}">
                <a16:creationId xmlns:a16="http://schemas.microsoft.com/office/drawing/2014/main" id="{AD608B03-F8CB-B9EF-D8CB-ED37B52CD65A}"/>
              </a:ext>
            </a:extLst>
          </p:cNvPr>
          <p:cNvSpPr txBox="1"/>
          <p:nvPr/>
        </p:nvSpPr>
        <p:spPr>
          <a:xfrm>
            <a:off x="8864600" y="4381500"/>
            <a:ext cx="5384800" cy="2476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500" spc="-272" dirty="0">
                <a:solidFill>
                  <a:srgbClr val="FFFFFF"/>
                </a:solidFill>
                <a:latin typeface="Calibri"/>
                <a:ea typeface="S-Core Dream 4 Regular"/>
              </a:rPr>
              <a:t>이진 탐색</a:t>
            </a:r>
            <a:r>
              <a:rPr kumimoji="0" lang="en-US" sz="6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6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DCE29AEC-BAE7-DD71-B318-66C63E62E25D}"/>
              </a:ext>
            </a:extLst>
          </p:cNvPr>
          <p:cNvSpPr txBox="1"/>
          <p:nvPr/>
        </p:nvSpPr>
        <p:spPr>
          <a:xfrm>
            <a:off x="15367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1920.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수 찾기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3A38524B-F0BC-9784-D722-068A4ADF1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6984C6EF-75AB-843E-E669-203F8D273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sp>
        <p:nvSpPr>
          <p:cNvPr id="3" name="TextBox 17">
            <a:extLst>
              <a:ext uri="{FF2B5EF4-FFF2-40B4-BE49-F238E27FC236}">
                <a16:creationId xmlns:a16="http://schemas.microsoft.com/office/drawing/2014/main" id="{65E18942-CFD4-EB87-ED7E-96FA5FF62885}"/>
              </a:ext>
            </a:extLst>
          </p:cNvPr>
          <p:cNvSpPr txBox="1"/>
          <p:nvPr/>
        </p:nvSpPr>
        <p:spPr>
          <a:xfrm>
            <a:off x="520700" y="6413500"/>
            <a:ext cx="22110700" cy="8445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533" spc="-272" dirty="0">
                <a:solidFill>
                  <a:srgbClr val="FFFFFF"/>
                </a:solidFill>
                <a:latin typeface="Calibri"/>
                <a:ea typeface="S-Core Dream 4 Regular"/>
              </a:rPr>
              <a:t>데이터가 정렬돼 있는 상태에서 원하는 값을 찾아내는 알고리즘이다</a:t>
            </a:r>
            <a:r>
              <a:rPr lang="en-US" altLang="ko-KR" sz="4533" spc="-272" dirty="0">
                <a:solidFill>
                  <a:srgbClr val="FFFFFF"/>
                </a:solidFill>
                <a:latin typeface="Calibri"/>
                <a:ea typeface="S-Core Dream 4 Regular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533" spc="-272" dirty="0">
                <a:solidFill>
                  <a:srgbClr val="FFFFFF"/>
                </a:solidFill>
                <a:latin typeface="Calibri"/>
                <a:ea typeface="S-Core Dream 4 Regular"/>
              </a:rPr>
              <a:t>대상 데이터의 중앙값과 찾고자 하는 값을 비교해 데이터의 크기를 절반씩 줄이면서 대상을 찾는다</a:t>
            </a:r>
            <a:r>
              <a:rPr lang="en-US" altLang="ko-KR" sz="4533" spc="-272" dirty="0">
                <a:solidFill>
                  <a:srgbClr val="FFFFFF"/>
                </a:solidFill>
                <a:latin typeface="Calibri"/>
                <a:ea typeface="S-Core Dream 4 Regular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533" spc="-272" dirty="0">
                <a:solidFill>
                  <a:srgbClr val="FFFFFF"/>
                </a:solidFill>
                <a:latin typeface="Calibri"/>
                <a:ea typeface="S-Core Dream 4 Regular"/>
              </a:rPr>
              <a:t>정렬 데이터에서 원하는 데이터를 탐색할 때 사용하는 가장 일반적인 알고리즘이다</a:t>
            </a:r>
            <a:r>
              <a:rPr lang="en-US" altLang="ko-KR" sz="4533" spc="-272" dirty="0">
                <a:solidFill>
                  <a:srgbClr val="FFFFFF"/>
                </a:solidFill>
                <a:latin typeface="Calibri"/>
                <a:ea typeface="S-Core Dream 4 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2669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2D6B96-916C-713F-8DC1-00A3C90B7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>
            <a:extLst>
              <a:ext uri="{FF2B5EF4-FFF2-40B4-BE49-F238E27FC236}">
                <a16:creationId xmlns:a16="http://schemas.microsoft.com/office/drawing/2014/main" id="{204295B1-2B29-6A25-74EC-FD254D19DC6B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이진 탐색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5245B61D-DB06-05D5-EF12-144DFC5F8E25}"/>
              </a:ext>
            </a:extLst>
          </p:cNvPr>
          <p:cNvSpPr txBox="1"/>
          <p:nvPr/>
        </p:nvSpPr>
        <p:spPr>
          <a:xfrm>
            <a:off x="15367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1920.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수 찾기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B6DA769D-FF5C-5519-6B24-BC020F9CD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2A8F1D33-3D57-0F97-ED3D-F372D8030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sp>
        <p:nvSpPr>
          <p:cNvPr id="3" name="TextBox 17">
            <a:extLst>
              <a:ext uri="{FF2B5EF4-FFF2-40B4-BE49-F238E27FC236}">
                <a16:creationId xmlns:a16="http://schemas.microsoft.com/office/drawing/2014/main" id="{D23CA3D0-F569-6C4A-3978-AE8545183609}"/>
              </a:ext>
            </a:extLst>
          </p:cNvPr>
          <p:cNvSpPr txBox="1"/>
          <p:nvPr/>
        </p:nvSpPr>
        <p:spPr>
          <a:xfrm>
            <a:off x="-1308100" y="3568700"/>
            <a:ext cx="1540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Target  = 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51546C0F-5E56-B56C-04F4-0C0BE43B1539}"/>
              </a:ext>
            </a:extLst>
          </p:cNvPr>
          <p:cNvSpPr txBox="1"/>
          <p:nvPr/>
        </p:nvSpPr>
        <p:spPr>
          <a:xfrm>
            <a:off x="54864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27781CBC-9F9F-E489-55DB-8ECC10196ABC}"/>
              </a:ext>
            </a:extLst>
          </p:cNvPr>
          <p:cNvSpPr txBox="1"/>
          <p:nvPr/>
        </p:nvSpPr>
        <p:spPr>
          <a:xfrm>
            <a:off x="64008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3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C95766A6-9EA4-1639-599C-EC075688769D}"/>
              </a:ext>
            </a:extLst>
          </p:cNvPr>
          <p:cNvSpPr txBox="1"/>
          <p:nvPr/>
        </p:nvSpPr>
        <p:spPr>
          <a:xfrm>
            <a:off x="36576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4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AC6374CF-BEFD-0A74-B8FA-C5E71029DD10}"/>
              </a:ext>
            </a:extLst>
          </p:cNvPr>
          <p:cNvSpPr txBox="1"/>
          <p:nvPr/>
        </p:nvSpPr>
        <p:spPr>
          <a:xfrm>
            <a:off x="45720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7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6EA55944-6A66-BE49-70A5-002F81C4D312}"/>
              </a:ext>
            </a:extLst>
          </p:cNvPr>
          <p:cNvSpPr txBox="1"/>
          <p:nvPr/>
        </p:nvSpPr>
        <p:spPr>
          <a:xfrm>
            <a:off x="91440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1B83D12C-FF7A-335E-5C5C-D85254F58969}"/>
              </a:ext>
            </a:extLst>
          </p:cNvPr>
          <p:cNvSpPr txBox="1"/>
          <p:nvPr/>
        </p:nvSpPr>
        <p:spPr>
          <a:xfrm>
            <a:off x="100584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2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74173974-BCC4-3A09-85E5-3F1E4F8FB4E4}"/>
              </a:ext>
            </a:extLst>
          </p:cNvPr>
          <p:cNvSpPr txBox="1"/>
          <p:nvPr/>
        </p:nvSpPr>
        <p:spPr>
          <a:xfrm>
            <a:off x="73152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8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CE44E3C3-C203-132B-9ADF-A511D321884A}"/>
              </a:ext>
            </a:extLst>
          </p:cNvPr>
          <p:cNvSpPr txBox="1"/>
          <p:nvPr/>
        </p:nvSpPr>
        <p:spPr>
          <a:xfrm>
            <a:off x="82296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1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87A219B9-0C13-6505-1668-3BD6EF3C089E}"/>
              </a:ext>
            </a:extLst>
          </p:cNvPr>
          <p:cNvSpPr txBox="1"/>
          <p:nvPr/>
        </p:nvSpPr>
        <p:spPr>
          <a:xfrm>
            <a:off x="18288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9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955E4B51-2735-C3E7-E7DF-17D715F06D8A}"/>
              </a:ext>
            </a:extLst>
          </p:cNvPr>
          <p:cNvSpPr txBox="1"/>
          <p:nvPr/>
        </p:nvSpPr>
        <p:spPr>
          <a:xfrm>
            <a:off x="27432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2E5CD3CE-9B1F-F517-DF1B-E5F1D3A2E26F}"/>
              </a:ext>
            </a:extLst>
          </p:cNvPr>
          <p:cNvSpPr txBox="1"/>
          <p:nvPr/>
        </p:nvSpPr>
        <p:spPr>
          <a:xfrm>
            <a:off x="2120900" y="5600700"/>
            <a:ext cx="8928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0                       1                     2                      3                      4                     5                     6                     7                       8                     9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2564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5DBB13-0F1A-46D0-4A47-8761893F3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>
            <a:extLst>
              <a:ext uri="{FF2B5EF4-FFF2-40B4-BE49-F238E27FC236}">
                <a16:creationId xmlns:a16="http://schemas.microsoft.com/office/drawing/2014/main" id="{06008D1C-C963-05C5-E68C-CFEB9461DF70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이진 탐색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6CF6F73-3E8E-F680-0E5F-25EEC3773487}"/>
              </a:ext>
            </a:extLst>
          </p:cNvPr>
          <p:cNvSpPr txBox="1"/>
          <p:nvPr/>
        </p:nvSpPr>
        <p:spPr>
          <a:xfrm>
            <a:off x="15367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1920.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수 찾기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10E3DFCE-C432-A211-278B-78710CE2A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F5AE9AD1-736D-7A43-EDD9-AFA37A2D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sp>
        <p:nvSpPr>
          <p:cNvPr id="3" name="TextBox 17">
            <a:extLst>
              <a:ext uri="{FF2B5EF4-FFF2-40B4-BE49-F238E27FC236}">
                <a16:creationId xmlns:a16="http://schemas.microsoft.com/office/drawing/2014/main" id="{2E7A90FB-5AB6-C798-C8FD-4AB5047DE060}"/>
              </a:ext>
            </a:extLst>
          </p:cNvPr>
          <p:cNvSpPr txBox="1"/>
          <p:nvPr/>
        </p:nvSpPr>
        <p:spPr>
          <a:xfrm>
            <a:off x="-1308100" y="3568700"/>
            <a:ext cx="1540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Target  = 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92FC6AF8-8790-F393-EDE3-28DAF6DBA6A8}"/>
              </a:ext>
            </a:extLst>
          </p:cNvPr>
          <p:cNvSpPr txBox="1"/>
          <p:nvPr/>
        </p:nvSpPr>
        <p:spPr>
          <a:xfrm>
            <a:off x="54864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D8213746-A834-714A-8D74-1FB9053CCCC1}"/>
              </a:ext>
            </a:extLst>
          </p:cNvPr>
          <p:cNvSpPr txBox="1"/>
          <p:nvPr/>
        </p:nvSpPr>
        <p:spPr>
          <a:xfrm>
            <a:off x="64008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3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64D9BD72-2124-D864-5B1C-A3C1491EA2E4}"/>
              </a:ext>
            </a:extLst>
          </p:cNvPr>
          <p:cNvSpPr txBox="1"/>
          <p:nvPr/>
        </p:nvSpPr>
        <p:spPr>
          <a:xfrm>
            <a:off x="36576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4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F4CDA879-4A89-AA8A-7731-C79592144E4E}"/>
              </a:ext>
            </a:extLst>
          </p:cNvPr>
          <p:cNvSpPr txBox="1"/>
          <p:nvPr/>
        </p:nvSpPr>
        <p:spPr>
          <a:xfrm>
            <a:off x="45720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7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2E86FEE0-F97D-1D44-FE51-CDF6B82B0E67}"/>
              </a:ext>
            </a:extLst>
          </p:cNvPr>
          <p:cNvSpPr txBox="1"/>
          <p:nvPr/>
        </p:nvSpPr>
        <p:spPr>
          <a:xfrm>
            <a:off x="91440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B773DEE7-E3E0-BE7C-EE28-4D9C8722F70F}"/>
              </a:ext>
            </a:extLst>
          </p:cNvPr>
          <p:cNvSpPr txBox="1"/>
          <p:nvPr/>
        </p:nvSpPr>
        <p:spPr>
          <a:xfrm>
            <a:off x="100584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2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420C174C-55AB-F0B0-E098-6AC683C81551}"/>
              </a:ext>
            </a:extLst>
          </p:cNvPr>
          <p:cNvSpPr txBox="1"/>
          <p:nvPr/>
        </p:nvSpPr>
        <p:spPr>
          <a:xfrm>
            <a:off x="73152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8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ECD5AE92-27FA-FAD7-A5E4-E4B45D63A08B}"/>
              </a:ext>
            </a:extLst>
          </p:cNvPr>
          <p:cNvSpPr txBox="1"/>
          <p:nvPr/>
        </p:nvSpPr>
        <p:spPr>
          <a:xfrm>
            <a:off x="82296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1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EEEE2B22-CA2D-C397-BB85-F597F3DE3619}"/>
              </a:ext>
            </a:extLst>
          </p:cNvPr>
          <p:cNvSpPr txBox="1"/>
          <p:nvPr/>
        </p:nvSpPr>
        <p:spPr>
          <a:xfrm>
            <a:off x="18288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9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D0AA960A-387E-2DCF-3E76-F5A0E6E7A4E0}"/>
              </a:ext>
            </a:extLst>
          </p:cNvPr>
          <p:cNvSpPr txBox="1"/>
          <p:nvPr/>
        </p:nvSpPr>
        <p:spPr>
          <a:xfrm>
            <a:off x="27432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D065AA84-4761-B241-A935-6550B5AA16F7}"/>
              </a:ext>
            </a:extLst>
          </p:cNvPr>
          <p:cNvSpPr txBox="1"/>
          <p:nvPr/>
        </p:nvSpPr>
        <p:spPr>
          <a:xfrm>
            <a:off x="164465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4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8A463348-42F4-AE41-7160-1021A2E6B226}"/>
              </a:ext>
            </a:extLst>
          </p:cNvPr>
          <p:cNvSpPr txBox="1"/>
          <p:nvPr/>
        </p:nvSpPr>
        <p:spPr>
          <a:xfrm>
            <a:off x="173609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9BE9E05D-10D3-3C99-322E-2A8B1F8CC323}"/>
              </a:ext>
            </a:extLst>
          </p:cNvPr>
          <p:cNvSpPr txBox="1"/>
          <p:nvPr/>
        </p:nvSpPr>
        <p:spPr>
          <a:xfrm>
            <a:off x="146177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2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4504D7EB-A519-0297-6E8E-D79997A3F321}"/>
              </a:ext>
            </a:extLst>
          </p:cNvPr>
          <p:cNvSpPr txBox="1"/>
          <p:nvPr/>
        </p:nvSpPr>
        <p:spPr>
          <a:xfrm>
            <a:off x="155321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3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8891CA5D-F386-1F37-422E-311B60D24B58}"/>
              </a:ext>
            </a:extLst>
          </p:cNvPr>
          <p:cNvSpPr txBox="1"/>
          <p:nvPr/>
        </p:nvSpPr>
        <p:spPr>
          <a:xfrm>
            <a:off x="201041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8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F3FB9511-C8E3-45BC-0905-D5FD19D7EC68}"/>
              </a:ext>
            </a:extLst>
          </p:cNvPr>
          <p:cNvSpPr txBox="1"/>
          <p:nvPr/>
        </p:nvSpPr>
        <p:spPr>
          <a:xfrm>
            <a:off x="210185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9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CEC79312-A80C-C283-AF1B-547B1550FD65}"/>
              </a:ext>
            </a:extLst>
          </p:cNvPr>
          <p:cNvSpPr txBox="1"/>
          <p:nvPr/>
        </p:nvSpPr>
        <p:spPr>
          <a:xfrm>
            <a:off x="182753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548E6CCB-D70C-5D4F-FDFD-CDF8CF690C60}"/>
              </a:ext>
            </a:extLst>
          </p:cNvPr>
          <p:cNvSpPr txBox="1"/>
          <p:nvPr/>
        </p:nvSpPr>
        <p:spPr>
          <a:xfrm>
            <a:off x="191897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7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F1A4BFDE-B787-5D82-C540-19A0B969B954}"/>
              </a:ext>
            </a:extLst>
          </p:cNvPr>
          <p:cNvSpPr txBox="1"/>
          <p:nvPr/>
        </p:nvSpPr>
        <p:spPr>
          <a:xfrm>
            <a:off x="127889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6207360C-62A3-E77E-1B8C-435EE30D6A5A}"/>
              </a:ext>
            </a:extLst>
          </p:cNvPr>
          <p:cNvSpPr txBox="1"/>
          <p:nvPr/>
        </p:nvSpPr>
        <p:spPr>
          <a:xfrm>
            <a:off x="137033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1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1D4098B9-B30C-9F7B-EAE1-2D391A751C00}"/>
              </a:ext>
            </a:extLst>
          </p:cNvPr>
          <p:cNvSpPr txBox="1"/>
          <p:nvPr/>
        </p:nvSpPr>
        <p:spPr>
          <a:xfrm>
            <a:off x="2120900" y="5600700"/>
            <a:ext cx="8928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0                       1                     2                      3                      4                     5                     6                     7                       8                     9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6DCED2A6-4733-E26A-E241-2B2D2C8374A4}"/>
              </a:ext>
            </a:extLst>
          </p:cNvPr>
          <p:cNvSpPr txBox="1"/>
          <p:nvPr/>
        </p:nvSpPr>
        <p:spPr>
          <a:xfrm>
            <a:off x="13093700" y="5562600"/>
            <a:ext cx="8928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0                       1                     2                      3                      4                     5                     6                     7                       8                     9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538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77ED7E-C68D-0A9B-E5C5-5B7EB11E1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>
            <a:extLst>
              <a:ext uri="{FF2B5EF4-FFF2-40B4-BE49-F238E27FC236}">
                <a16:creationId xmlns:a16="http://schemas.microsoft.com/office/drawing/2014/main" id="{2960F8F6-FDFD-0466-068A-44C4FDA3F62F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이진 탐색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02939691-2FAC-43D0-2EAB-3D6E8B59F168}"/>
              </a:ext>
            </a:extLst>
          </p:cNvPr>
          <p:cNvSpPr txBox="1"/>
          <p:nvPr/>
        </p:nvSpPr>
        <p:spPr>
          <a:xfrm>
            <a:off x="15367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1920.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수 찾기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4F7E6EA2-16FA-651D-CD99-3F4523AFA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748D074C-6F0D-3281-A34D-982BD3C98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sp>
        <p:nvSpPr>
          <p:cNvPr id="3" name="TextBox 17">
            <a:extLst>
              <a:ext uri="{FF2B5EF4-FFF2-40B4-BE49-F238E27FC236}">
                <a16:creationId xmlns:a16="http://schemas.microsoft.com/office/drawing/2014/main" id="{73F69D21-2100-68C7-A00C-D8ABDE8FEAE2}"/>
              </a:ext>
            </a:extLst>
          </p:cNvPr>
          <p:cNvSpPr txBox="1"/>
          <p:nvPr/>
        </p:nvSpPr>
        <p:spPr>
          <a:xfrm>
            <a:off x="-1308100" y="3568700"/>
            <a:ext cx="1540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Target  = 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3E5F19D7-844A-7DD2-4794-585AB915F874}"/>
              </a:ext>
            </a:extLst>
          </p:cNvPr>
          <p:cNvSpPr txBox="1"/>
          <p:nvPr/>
        </p:nvSpPr>
        <p:spPr>
          <a:xfrm>
            <a:off x="54864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8862BFBB-C6D2-1C2B-89AF-504345E91567}"/>
              </a:ext>
            </a:extLst>
          </p:cNvPr>
          <p:cNvSpPr txBox="1"/>
          <p:nvPr/>
        </p:nvSpPr>
        <p:spPr>
          <a:xfrm>
            <a:off x="64008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3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4FD04C89-9823-83A1-1264-2529C1A53A4F}"/>
              </a:ext>
            </a:extLst>
          </p:cNvPr>
          <p:cNvSpPr txBox="1"/>
          <p:nvPr/>
        </p:nvSpPr>
        <p:spPr>
          <a:xfrm>
            <a:off x="36576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4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6A85E78F-8877-BCA1-C400-5CD1C919B143}"/>
              </a:ext>
            </a:extLst>
          </p:cNvPr>
          <p:cNvSpPr txBox="1"/>
          <p:nvPr/>
        </p:nvSpPr>
        <p:spPr>
          <a:xfrm>
            <a:off x="45720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7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9DA477BC-5381-069B-8337-D33423110446}"/>
              </a:ext>
            </a:extLst>
          </p:cNvPr>
          <p:cNvSpPr txBox="1"/>
          <p:nvPr/>
        </p:nvSpPr>
        <p:spPr>
          <a:xfrm>
            <a:off x="91440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C7EE74B5-E9B7-7397-FC28-6D8D4DA0434A}"/>
              </a:ext>
            </a:extLst>
          </p:cNvPr>
          <p:cNvSpPr txBox="1"/>
          <p:nvPr/>
        </p:nvSpPr>
        <p:spPr>
          <a:xfrm>
            <a:off x="100584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2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AD9CF1DB-F9DC-CDF2-F774-4C54B11C5DC2}"/>
              </a:ext>
            </a:extLst>
          </p:cNvPr>
          <p:cNvSpPr txBox="1"/>
          <p:nvPr/>
        </p:nvSpPr>
        <p:spPr>
          <a:xfrm>
            <a:off x="73152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8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A931089A-D414-832E-F2E6-284EBCC5FCC0}"/>
              </a:ext>
            </a:extLst>
          </p:cNvPr>
          <p:cNvSpPr txBox="1"/>
          <p:nvPr/>
        </p:nvSpPr>
        <p:spPr>
          <a:xfrm>
            <a:off x="82296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1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CAB8F066-D0B7-56ED-2A17-6660C3E37565}"/>
              </a:ext>
            </a:extLst>
          </p:cNvPr>
          <p:cNvSpPr txBox="1"/>
          <p:nvPr/>
        </p:nvSpPr>
        <p:spPr>
          <a:xfrm>
            <a:off x="18288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9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45835C68-58DA-51E1-A9D3-003291374823}"/>
              </a:ext>
            </a:extLst>
          </p:cNvPr>
          <p:cNvSpPr txBox="1"/>
          <p:nvPr/>
        </p:nvSpPr>
        <p:spPr>
          <a:xfrm>
            <a:off x="27432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B40497C3-B3E2-7DA2-C8AB-FD2305036C25}"/>
              </a:ext>
            </a:extLst>
          </p:cNvPr>
          <p:cNvSpPr txBox="1"/>
          <p:nvPr/>
        </p:nvSpPr>
        <p:spPr>
          <a:xfrm>
            <a:off x="164465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4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F4CD3744-0A62-BA44-421C-4C03D4DF30A4}"/>
              </a:ext>
            </a:extLst>
          </p:cNvPr>
          <p:cNvSpPr txBox="1"/>
          <p:nvPr/>
        </p:nvSpPr>
        <p:spPr>
          <a:xfrm>
            <a:off x="173609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82CAAD0B-551C-E57A-207F-E3DEC9CAAE80}"/>
              </a:ext>
            </a:extLst>
          </p:cNvPr>
          <p:cNvSpPr txBox="1"/>
          <p:nvPr/>
        </p:nvSpPr>
        <p:spPr>
          <a:xfrm>
            <a:off x="146177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2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B8F257F8-2D1C-8D71-C5D7-B31F87BEF244}"/>
              </a:ext>
            </a:extLst>
          </p:cNvPr>
          <p:cNvSpPr txBox="1"/>
          <p:nvPr/>
        </p:nvSpPr>
        <p:spPr>
          <a:xfrm>
            <a:off x="155321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3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5967B56D-EDE6-B7E7-6E73-47FFAEA3D787}"/>
              </a:ext>
            </a:extLst>
          </p:cNvPr>
          <p:cNvSpPr txBox="1"/>
          <p:nvPr/>
        </p:nvSpPr>
        <p:spPr>
          <a:xfrm>
            <a:off x="201041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8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01E7005E-B464-FB79-D065-1BFBD6308A9F}"/>
              </a:ext>
            </a:extLst>
          </p:cNvPr>
          <p:cNvSpPr txBox="1"/>
          <p:nvPr/>
        </p:nvSpPr>
        <p:spPr>
          <a:xfrm>
            <a:off x="210185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9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5E84E65F-F321-A38F-5E31-FA582C8DBF5A}"/>
              </a:ext>
            </a:extLst>
          </p:cNvPr>
          <p:cNvSpPr txBox="1"/>
          <p:nvPr/>
        </p:nvSpPr>
        <p:spPr>
          <a:xfrm>
            <a:off x="182753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D2E2FC04-CBA9-C3E9-1DD9-38D6A3B109A6}"/>
              </a:ext>
            </a:extLst>
          </p:cNvPr>
          <p:cNvSpPr txBox="1"/>
          <p:nvPr/>
        </p:nvSpPr>
        <p:spPr>
          <a:xfrm>
            <a:off x="191897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7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AADA1199-E53E-A36E-CC16-674C8BB8D93F}"/>
              </a:ext>
            </a:extLst>
          </p:cNvPr>
          <p:cNvSpPr txBox="1"/>
          <p:nvPr/>
        </p:nvSpPr>
        <p:spPr>
          <a:xfrm>
            <a:off x="127889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D38B380F-9A1D-7A13-16FA-C6678A6A2BF1}"/>
              </a:ext>
            </a:extLst>
          </p:cNvPr>
          <p:cNvSpPr txBox="1"/>
          <p:nvPr/>
        </p:nvSpPr>
        <p:spPr>
          <a:xfrm>
            <a:off x="137033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1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336651B7-32DC-85BA-54FF-15684ED2B45C}"/>
              </a:ext>
            </a:extLst>
          </p:cNvPr>
          <p:cNvSpPr txBox="1"/>
          <p:nvPr/>
        </p:nvSpPr>
        <p:spPr>
          <a:xfrm>
            <a:off x="2120900" y="5600700"/>
            <a:ext cx="8928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0                       1                     2                      3                      4                     5                     6                     7                       8                     9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8A91E08B-3622-2047-8B5F-1E6CCFCD7E29}"/>
              </a:ext>
            </a:extLst>
          </p:cNvPr>
          <p:cNvSpPr txBox="1"/>
          <p:nvPr/>
        </p:nvSpPr>
        <p:spPr>
          <a:xfrm>
            <a:off x="13093700" y="5562600"/>
            <a:ext cx="8928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0                       1                     2                      3                      4                     5                     6                     7                       8                     9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0C9F7A36-EEA8-9992-8FD8-2621AB7557D7}"/>
              </a:ext>
            </a:extLst>
          </p:cNvPr>
          <p:cNvSpPr/>
          <p:nvPr/>
        </p:nvSpPr>
        <p:spPr>
          <a:xfrm>
            <a:off x="16687800" y="3810000"/>
            <a:ext cx="463550" cy="83820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029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CB981E-DE6F-25BB-86D7-5CDEEA0C7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>
            <a:extLst>
              <a:ext uri="{FF2B5EF4-FFF2-40B4-BE49-F238E27FC236}">
                <a16:creationId xmlns:a16="http://schemas.microsoft.com/office/drawing/2014/main" id="{53B49A5A-261F-2829-7C7A-7F7645EFB266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이진 탐색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C370619D-D3C6-5023-2463-884C2C79DA04}"/>
              </a:ext>
            </a:extLst>
          </p:cNvPr>
          <p:cNvSpPr txBox="1"/>
          <p:nvPr/>
        </p:nvSpPr>
        <p:spPr>
          <a:xfrm>
            <a:off x="15367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1920.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수 찾기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5908C6E5-7E61-8198-6813-4EFB4BA19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673A3504-50F3-0825-454F-1524B75D1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sp>
        <p:nvSpPr>
          <p:cNvPr id="3" name="TextBox 17">
            <a:extLst>
              <a:ext uri="{FF2B5EF4-FFF2-40B4-BE49-F238E27FC236}">
                <a16:creationId xmlns:a16="http://schemas.microsoft.com/office/drawing/2014/main" id="{ED85C429-912A-FB5D-E155-4282326C9C83}"/>
              </a:ext>
            </a:extLst>
          </p:cNvPr>
          <p:cNvSpPr txBox="1"/>
          <p:nvPr/>
        </p:nvSpPr>
        <p:spPr>
          <a:xfrm>
            <a:off x="-1308100" y="3568700"/>
            <a:ext cx="1540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Target  = 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31265C68-AE85-F99A-AFBD-86E67AB8F616}"/>
              </a:ext>
            </a:extLst>
          </p:cNvPr>
          <p:cNvSpPr txBox="1"/>
          <p:nvPr/>
        </p:nvSpPr>
        <p:spPr>
          <a:xfrm>
            <a:off x="54864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80449373-B69F-71DC-C828-0A537026C84F}"/>
              </a:ext>
            </a:extLst>
          </p:cNvPr>
          <p:cNvSpPr txBox="1"/>
          <p:nvPr/>
        </p:nvSpPr>
        <p:spPr>
          <a:xfrm>
            <a:off x="64008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3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81EA07F9-776D-D460-63C8-2ECA42774D39}"/>
              </a:ext>
            </a:extLst>
          </p:cNvPr>
          <p:cNvSpPr txBox="1"/>
          <p:nvPr/>
        </p:nvSpPr>
        <p:spPr>
          <a:xfrm>
            <a:off x="36576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4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4FDDA30F-BC83-4803-FA22-51768BCA5F3F}"/>
              </a:ext>
            </a:extLst>
          </p:cNvPr>
          <p:cNvSpPr txBox="1"/>
          <p:nvPr/>
        </p:nvSpPr>
        <p:spPr>
          <a:xfrm>
            <a:off x="45720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7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98A8DFD5-942E-E2AA-40A2-65315E107AFF}"/>
              </a:ext>
            </a:extLst>
          </p:cNvPr>
          <p:cNvSpPr txBox="1"/>
          <p:nvPr/>
        </p:nvSpPr>
        <p:spPr>
          <a:xfrm>
            <a:off x="91440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D83FA444-4A8A-F8F4-8049-DFD48941ECB1}"/>
              </a:ext>
            </a:extLst>
          </p:cNvPr>
          <p:cNvSpPr txBox="1"/>
          <p:nvPr/>
        </p:nvSpPr>
        <p:spPr>
          <a:xfrm>
            <a:off x="100584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2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86C806C7-BE1B-4218-4044-223890EEF007}"/>
              </a:ext>
            </a:extLst>
          </p:cNvPr>
          <p:cNvSpPr txBox="1"/>
          <p:nvPr/>
        </p:nvSpPr>
        <p:spPr>
          <a:xfrm>
            <a:off x="73152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8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C84FA9F5-8AFE-36F0-387F-01E3DCF84006}"/>
              </a:ext>
            </a:extLst>
          </p:cNvPr>
          <p:cNvSpPr txBox="1"/>
          <p:nvPr/>
        </p:nvSpPr>
        <p:spPr>
          <a:xfrm>
            <a:off x="82296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1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6FF73A85-03CB-07D7-48B6-B3EC9449AF8E}"/>
              </a:ext>
            </a:extLst>
          </p:cNvPr>
          <p:cNvSpPr txBox="1"/>
          <p:nvPr/>
        </p:nvSpPr>
        <p:spPr>
          <a:xfrm>
            <a:off x="18288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9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C216A268-0CDB-4DD2-509D-D8D3B7292A6E}"/>
              </a:ext>
            </a:extLst>
          </p:cNvPr>
          <p:cNvSpPr txBox="1"/>
          <p:nvPr/>
        </p:nvSpPr>
        <p:spPr>
          <a:xfrm>
            <a:off x="27432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3CD36988-09FD-E92B-96F8-FBCE7D09F02E}"/>
              </a:ext>
            </a:extLst>
          </p:cNvPr>
          <p:cNvSpPr/>
          <p:nvPr/>
        </p:nvSpPr>
        <p:spPr>
          <a:xfrm>
            <a:off x="16687800" y="3810000"/>
            <a:ext cx="463550" cy="83820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5EBAFCA2-7547-129B-A4F9-A62872203A77}"/>
              </a:ext>
            </a:extLst>
          </p:cNvPr>
          <p:cNvSpPr txBox="1"/>
          <p:nvPr/>
        </p:nvSpPr>
        <p:spPr>
          <a:xfrm>
            <a:off x="164465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4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13496593-9B2C-ABAD-F90B-642DA5B5C780}"/>
              </a:ext>
            </a:extLst>
          </p:cNvPr>
          <p:cNvSpPr txBox="1"/>
          <p:nvPr/>
        </p:nvSpPr>
        <p:spPr>
          <a:xfrm>
            <a:off x="173609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46B6BAC3-4068-FA10-0EE5-FD92BB57E139}"/>
              </a:ext>
            </a:extLst>
          </p:cNvPr>
          <p:cNvSpPr txBox="1"/>
          <p:nvPr/>
        </p:nvSpPr>
        <p:spPr>
          <a:xfrm>
            <a:off x="146177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2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8C29EF5D-E33B-B8E5-4FC4-EF51AEC9B5A7}"/>
              </a:ext>
            </a:extLst>
          </p:cNvPr>
          <p:cNvSpPr txBox="1"/>
          <p:nvPr/>
        </p:nvSpPr>
        <p:spPr>
          <a:xfrm>
            <a:off x="155321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3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EFF4FA42-1FF4-B35F-783E-0654D9AAF3C4}"/>
              </a:ext>
            </a:extLst>
          </p:cNvPr>
          <p:cNvSpPr txBox="1"/>
          <p:nvPr/>
        </p:nvSpPr>
        <p:spPr>
          <a:xfrm>
            <a:off x="201041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8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810A93EA-7B8C-CA40-9515-5E49A7D9BB04}"/>
              </a:ext>
            </a:extLst>
          </p:cNvPr>
          <p:cNvSpPr txBox="1"/>
          <p:nvPr/>
        </p:nvSpPr>
        <p:spPr>
          <a:xfrm>
            <a:off x="210185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9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7F478AF7-5B21-76ED-9003-F4A2E739010C}"/>
              </a:ext>
            </a:extLst>
          </p:cNvPr>
          <p:cNvSpPr txBox="1"/>
          <p:nvPr/>
        </p:nvSpPr>
        <p:spPr>
          <a:xfrm>
            <a:off x="182753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8C4A7E1C-EEBB-85DC-317B-7312426BAC71}"/>
              </a:ext>
            </a:extLst>
          </p:cNvPr>
          <p:cNvSpPr txBox="1"/>
          <p:nvPr/>
        </p:nvSpPr>
        <p:spPr>
          <a:xfrm>
            <a:off x="191897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7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17D5F7A8-EA0F-77BE-760E-B63605A69FB2}"/>
              </a:ext>
            </a:extLst>
          </p:cNvPr>
          <p:cNvSpPr txBox="1"/>
          <p:nvPr/>
        </p:nvSpPr>
        <p:spPr>
          <a:xfrm>
            <a:off x="127889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A59D0161-BD7E-927B-D61E-57BF28E0EEE0}"/>
              </a:ext>
            </a:extLst>
          </p:cNvPr>
          <p:cNvSpPr txBox="1"/>
          <p:nvPr/>
        </p:nvSpPr>
        <p:spPr>
          <a:xfrm>
            <a:off x="137033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1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E8FE9EE2-28B1-204F-0C5C-8CD63A7C7AAF}"/>
              </a:ext>
            </a:extLst>
          </p:cNvPr>
          <p:cNvSpPr txBox="1"/>
          <p:nvPr/>
        </p:nvSpPr>
        <p:spPr>
          <a:xfrm>
            <a:off x="4038600" y="8991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C2B0270E-F510-E4C4-CF07-7D1ED9DF2D76}"/>
              </a:ext>
            </a:extLst>
          </p:cNvPr>
          <p:cNvSpPr txBox="1"/>
          <p:nvPr/>
        </p:nvSpPr>
        <p:spPr>
          <a:xfrm>
            <a:off x="6781800" y="9004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8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204D63B2-C428-87F7-1E8B-8F2C418FD668}"/>
              </a:ext>
            </a:extLst>
          </p:cNvPr>
          <p:cNvSpPr txBox="1"/>
          <p:nvPr/>
        </p:nvSpPr>
        <p:spPr>
          <a:xfrm>
            <a:off x="7696200" y="8991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9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9B982329-A2BD-4BF9-665E-0516CA35AD95}"/>
              </a:ext>
            </a:extLst>
          </p:cNvPr>
          <p:cNvSpPr txBox="1"/>
          <p:nvPr/>
        </p:nvSpPr>
        <p:spPr>
          <a:xfrm>
            <a:off x="4953000" y="9004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B896F345-485F-4D80-E909-A6E5FA0FCEBE}"/>
              </a:ext>
            </a:extLst>
          </p:cNvPr>
          <p:cNvSpPr txBox="1"/>
          <p:nvPr/>
        </p:nvSpPr>
        <p:spPr>
          <a:xfrm>
            <a:off x="5867400" y="8991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7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3F6A98A5-C471-ECCC-662B-D058AD698B67}"/>
              </a:ext>
            </a:extLst>
          </p:cNvPr>
          <p:cNvSpPr txBox="1"/>
          <p:nvPr/>
        </p:nvSpPr>
        <p:spPr>
          <a:xfrm>
            <a:off x="2120900" y="5600700"/>
            <a:ext cx="8928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0                       1                     2                      3                      4                     5                     6                     7                       8                     9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B56BB287-10DB-F6B6-E7A9-00A3E1D0E8A7}"/>
              </a:ext>
            </a:extLst>
          </p:cNvPr>
          <p:cNvSpPr txBox="1"/>
          <p:nvPr/>
        </p:nvSpPr>
        <p:spPr>
          <a:xfrm>
            <a:off x="13093700" y="5562600"/>
            <a:ext cx="8928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0                       1                     2                      3                      4                     5                     6                     7                       8                     9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2EC093E7-38F4-BEF4-03F1-1C74C8CDF6F2}"/>
              </a:ext>
            </a:extLst>
          </p:cNvPr>
          <p:cNvSpPr txBox="1"/>
          <p:nvPr/>
        </p:nvSpPr>
        <p:spPr>
          <a:xfrm>
            <a:off x="4343400" y="9753600"/>
            <a:ext cx="42799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5                     6                     7                       8                     9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441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D45504-70D7-FE72-3200-F46141131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>
            <a:extLst>
              <a:ext uri="{FF2B5EF4-FFF2-40B4-BE49-F238E27FC236}">
                <a16:creationId xmlns:a16="http://schemas.microsoft.com/office/drawing/2014/main" id="{930B16AF-2CE7-7335-8A7A-558B3A4BA557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이진 탐색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788FA38A-69BE-0894-E4F3-B0B915EBCE6D}"/>
              </a:ext>
            </a:extLst>
          </p:cNvPr>
          <p:cNvSpPr txBox="1"/>
          <p:nvPr/>
        </p:nvSpPr>
        <p:spPr>
          <a:xfrm>
            <a:off x="15367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1920.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수 찾기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A688F9BA-64FD-AFD0-B712-07F872A4B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7BBCDF77-B90C-71DE-79DF-1CCC14F16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sp>
        <p:nvSpPr>
          <p:cNvPr id="3" name="TextBox 17">
            <a:extLst>
              <a:ext uri="{FF2B5EF4-FFF2-40B4-BE49-F238E27FC236}">
                <a16:creationId xmlns:a16="http://schemas.microsoft.com/office/drawing/2014/main" id="{BB0CF04A-368C-570A-3BA9-2BF99C6E2E94}"/>
              </a:ext>
            </a:extLst>
          </p:cNvPr>
          <p:cNvSpPr txBox="1"/>
          <p:nvPr/>
        </p:nvSpPr>
        <p:spPr>
          <a:xfrm>
            <a:off x="-1308100" y="3568700"/>
            <a:ext cx="1540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Target  = 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75FF0BDA-3C06-0837-2844-6E6D51F4BA52}"/>
              </a:ext>
            </a:extLst>
          </p:cNvPr>
          <p:cNvSpPr txBox="1"/>
          <p:nvPr/>
        </p:nvSpPr>
        <p:spPr>
          <a:xfrm>
            <a:off x="54864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0BFC2EB9-98FF-C3D2-86C3-02AA23DD5706}"/>
              </a:ext>
            </a:extLst>
          </p:cNvPr>
          <p:cNvSpPr txBox="1"/>
          <p:nvPr/>
        </p:nvSpPr>
        <p:spPr>
          <a:xfrm>
            <a:off x="64008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3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A1CD66DB-7EB7-DB00-E037-C5DAC8E2E2CD}"/>
              </a:ext>
            </a:extLst>
          </p:cNvPr>
          <p:cNvSpPr txBox="1"/>
          <p:nvPr/>
        </p:nvSpPr>
        <p:spPr>
          <a:xfrm>
            <a:off x="36576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4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3A67EFB2-B324-961A-B19A-21BEA603B9A1}"/>
              </a:ext>
            </a:extLst>
          </p:cNvPr>
          <p:cNvSpPr txBox="1"/>
          <p:nvPr/>
        </p:nvSpPr>
        <p:spPr>
          <a:xfrm>
            <a:off x="45720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7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AF362443-E226-1EF8-593F-AE35E8699088}"/>
              </a:ext>
            </a:extLst>
          </p:cNvPr>
          <p:cNvSpPr txBox="1"/>
          <p:nvPr/>
        </p:nvSpPr>
        <p:spPr>
          <a:xfrm>
            <a:off x="91440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96944BF6-9497-67B7-A848-B49954C06B29}"/>
              </a:ext>
            </a:extLst>
          </p:cNvPr>
          <p:cNvSpPr txBox="1"/>
          <p:nvPr/>
        </p:nvSpPr>
        <p:spPr>
          <a:xfrm>
            <a:off x="100584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2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6354DA0E-544A-1E4A-31CB-DA0411AE31F2}"/>
              </a:ext>
            </a:extLst>
          </p:cNvPr>
          <p:cNvSpPr txBox="1"/>
          <p:nvPr/>
        </p:nvSpPr>
        <p:spPr>
          <a:xfrm>
            <a:off x="73152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8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241B3D78-F6CE-9957-9A11-1DCCAC9A1C7F}"/>
              </a:ext>
            </a:extLst>
          </p:cNvPr>
          <p:cNvSpPr txBox="1"/>
          <p:nvPr/>
        </p:nvSpPr>
        <p:spPr>
          <a:xfrm>
            <a:off x="82296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1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97581F85-4143-E979-4181-BF94ADCE1711}"/>
              </a:ext>
            </a:extLst>
          </p:cNvPr>
          <p:cNvSpPr txBox="1"/>
          <p:nvPr/>
        </p:nvSpPr>
        <p:spPr>
          <a:xfrm>
            <a:off x="18288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9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0C6AD315-6024-CF4E-B2EA-ABCE740BCA84}"/>
              </a:ext>
            </a:extLst>
          </p:cNvPr>
          <p:cNvSpPr txBox="1"/>
          <p:nvPr/>
        </p:nvSpPr>
        <p:spPr>
          <a:xfrm>
            <a:off x="27432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468422AE-5265-AECD-BF4D-A42B4206BA9E}"/>
              </a:ext>
            </a:extLst>
          </p:cNvPr>
          <p:cNvSpPr/>
          <p:nvPr/>
        </p:nvSpPr>
        <p:spPr>
          <a:xfrm>
            <a:off x="16687800" y="3810000"/>
            <a:ext cx="463550" cy="83820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11361E3-FA25-BDC2-8D6A-D4B249A59B0C}"/>
              </a:ext>
            </a:extLst>
          </p:cNvPr>
          <p:cNvSpPr txBox="1"/>
          <p:nvPr/>
        </p:nvSpPr>
        <p:spPr>
          <a:xfrm>
            <a:off x="164465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4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4A71716B-B739-A80B-5724-365284B15B9D}"/>
              </a:ext>
            </a:extLst>
          </p:cNvPr>
          <p:cNvSpPr txBox="1"/>
          <p:nvPr/>
        </p:nvSpPr>
        <p:spPr>
          <a:xfrm>
            <a:off x="173609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DF01B761-7E26-3BB0-68A4-F00F00561D13}"/>
              </a:ext>
            </a:extLst>
          </p:cNvPr>
          <p:cNvSpPr txBox="1"/>
          <p:nvPr/>
        </p:nvSpPr>
        <p:spPr>
          <a:xfrm>
            <a:off x="146177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2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4CD6CF03-B2B9-041F-2988-AA39D3AA1680}"/>
              </a:ext>
            </a:extLst>
          </p:cNvPr>
          <p:cNvSpPr txBox="1"/>
          <p:nvPr/>
        </p:nvSpPr>
        <p:spPr>
          <a:xfrm>
            <a:off x="155321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3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869AE71E-F257-96DB-14FF-656D911043E4}"/>
              </a:ext>
            </a:extLst>
          </p:cNvPr>
          <p:cNvSpPr txBox="1"/>
          <p:nvPr/>
        </p:nvSpPr>
        <p:spPr>
          <a:xfrm>
            <a:off x="201041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8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C1A42CD3-86AF-A461-4FCE-DF301B4B2001}"/>
              </a:ext>
            </a:extLst>
          </p:cNvPr>
          <p:cNvSpPr txBox="1"/>
          <p:nvPr/>
        </p:nvSpPr>
        <p:spPr>
          <a:xfrm>
            <a:off x="210185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9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506552E1-1E0F-1900-434F-E9C9A79B5EB9}"/>
              </a:ext>
            </a:extLst>
          </p:cNvPr>
          <p:cNvSpPr txBox="1"/>
          <p:nvPr/>
        </p:nvSpPr>
        <p:spPr>
          <a:xfrm>
            <a:off x="182753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F3A53069-7A0B-2D7C-2DB4-443D47F0492D}"/>
              </a:ext>
            </a:extLst>
          </p:cNvPr>
          <p:cNvSpPr txBox="1"/>
          <p:nvPr/>
        </p:nvSpPr>
        <p:spPr>
          <a:xfrm>
            <a:off x="191897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7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11E1906A-6E19-4CC7-0546-EAF0C13995F2}"/>
              </a:ext>
            </a:extLst>
          </p:cNvPr>
          <p:cNvSpPr txBox="1"/>
          <p:nvPr/>
        </p:nvSpPr>
        <p:spPr>
          <a:xfrm>
            <a:off x="127889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16E4C3BB-DE96-6484-CAB4-157DAE10A01A}"/>
              </a:ext>
            </a:extLst>
          </p:cNvPr>
          <p:cNvSpPr txBox="1"/>
          <p:nvPr/>
        </p:nvSpPr>
        <p:spPr>
          <a:xfrm>
            <a:off x="137033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1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19B3A30C-A736-D7E4-AC80-400486F1AB17}"/>
              </a:ext>
            </a:extLst>
          </p:cNvPr>
          <p:cNvSpPr txBox="1"/>
          <p:nvPr/>
        </p:nvSpPr>
        <p:spPr>
          <a:xfrm>
            <a:off x="4038600" y="8991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B6035E9A-C868-E4AA-ED47-4CECE01AB04C}"/>
              </a:ext>
            </a:extLst>
          </p:cNvPr>
          <p:cNvSpPr txBox="1"/>
          <p:nvPr/>
        </p:nvSpPr>
        <p:spPr>
          <a:xfrm>
            <a:off x="6781800" y="9004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8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7B424B4B-F2AF-ED32-B7B6-7CB1F46D9DCE}"/>
              </a:ext>
            </a:extLst>
          </p:cNvPr>
          <p:cNvSpPr txBox="1"/>
          <p:nvPr/>
        </p:nvSpPr>
        <p:spPr>
          <a:xfrm>
            <a:off x="7696200" y="8991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9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D15916CC-D68C-500A-B3AD-B1056B75B980}"/>
              </a:ext>
            </a:extLst>
          </p:cNvPr>
          <p:cNvSpPr txBox="1"/>
          <p:nvPr/>
        </p:nvSpPr>
        <p:spPr>
          <a:xfrm>
            <a:off x="4953000" y="9004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61E7060B-279D-935E-A272-E3DE93E2C72B}"/>
              </a:ext>
            </a:extLst>
          </p:cNvPr>
          <p:cNvSpPr txBox="1"/>
          <p:nvPr/>
        </p:nvSpPr>
        <p:spPr>
          <a:xfrm>
            <a:off x="5867400" y="8991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7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F6AEB1D3-2FB4-898E-4B6B-DD8FA9EEBBEC}"/>
              </a:ext>
            </a:extLst>
          </p:cNvPr>
          <p:cNvSpPr/>
          <p:nvPr/>
        </p:nvSpPr>
        <p:spPr>
          <a:xfrm>
            <a:off x="6089650" y="8001000"/>
            <a:ext cx="463550" cy="83820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6B7EFD7C-5029-273F-E5D8-96B248516D17}"/>
              </a:ext>
            </a:extLst>
          </p:cNvPr>
          <p:cNvSpPr txBox="1"/>
          <p:nvPr/>
        </p:nvSpPr>
        <p:spPr>
          <a:xfrm>
            <a:off x="2120900" y="5600700"/>
            <a:ext cx="8928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0                       1                     2                      3                      4                     5                     6                     7                       8                     9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5871AE52-8CAD-98CF-D1AB-AFD664F854BD}"/>
              </a:ext>
            </a:extLst>
          </p:cNvPr>
          <p:cNvSpPr txBox="1"/>
          <p:nvPr/>
        </p:nvSpPr>
        <p:spPr>
          <a:xfrm>
            <a:off x="13093700" y="5562600"/>
            <a:ext cx="8928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0                       1                     2                      3                      4                     5                     6                     7                       8                     9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A405B65D-736D-8AFF-CE2E-E3010575BE76}"/>
              </a:ext>
            </a:extLst>
          </p:cNvPr>
          <p:cNvSpPr txBox="1"/>
          <p:nvPr/>
        </p:nvSpPr>
        <p:spPr>
          <a:xfrm>
            <a:off x="4343400" y="9753600"/>
            <a:ext cx="42799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5                     6                     7                       8                     9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137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BE1C07-6150-8670-DEAD-4D8CD7A43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>
            <a:extLst>
              <a:ext uri="{FF2B5EF4-FFF2-40B4-BE49-F238E27FC236}">
                <a16:creationId xmlns:a16="http://schemas.microsoft.com/office/drawing/2014/main" id="{9FAF2B1E-388D-1C0F-E789-C6AA371AA5DF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이진 탐색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B40409A4-B17B-B9DA-C463-D0741F1FCAC7}"/>
              </a:ext>
            </a:extLst>
          </p:cNvPr>
          <p:cNvSpPr txBox="1"/>
          <p:nvPr/>
        </p:nvSpPr>
        <p:spPr>
          <a:xfrm>
            <a:off x="15367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1920.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수 찾기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4B0D6F3C-8631-B036-8FB4-E5456DA79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CFB56554-5933-F97D-EE8B-A63910B6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sp>
        <p:nvSpPr>
          <p:cNvPr id="3" name="TextBox 17">
            <a:extLst>
              <a:ext uri="{FF2B5EF4-FFF2-40B4-BE49-F238E27FC236}">
                <a16:creationId xmlns:a16="http://schemas.microsoft.com/office/drawing/2014/main" id="{CC031053-9DB4-8661-F803-8D8F175913D3}"/>
              </a:ext>
            </a:extLst>
          </p:cNvPr>
          <p:cNvSpPr txBox="1"/>
          <p:nvPr/>
        </p:nvSpPr>
        <p:spPr>
          <a:xfrm>
            <a:off x="-1308100" y="3568700"/>
            <a:ext cx="1540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Target  = 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10C17EF4-769E-6D67-C937-32DD20406280}"/>
              </a:ext>
            </a:extLst>
          </p:cNvPr>
          <p:cNvSpPr txBox="1"/>
          <p:nvPr/>
        </p:nvSpPr>
        <p:spPr>
          <a:xfrm>
            <a:off x="54864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C2F07C96-6BCC-6D7D-F773-146E58760DE4}"/>
              </a:ext>
            </a:extLst>
          </p:cNvPr>
          <p:cNvSpPr txBox="1"/>
          <p:nvPr/>
        </p:nvSpPr>
        <p:spPr>
          <a:xfrm>
            <a:off x="64008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3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5CD9424E-FE92-1787-FE7A-C138EFFEF137}"/>
              </a:ext>
            </a:extLst>
          </p:cNvPr>
          <p:cNvSpPr txBox="1"/>
          <p:nvPr/>
        </p:nvSpPr>
        <p:spPr>
          <a:xfrm>
            <a:off x="36576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4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CC9863BB-7B5B-01E1-D89F-2CDCB908F34B}"/>
              </a:ext>
            </a:extLst>
          </p:cNvPr>
          <p:cNvSpPr txBox="1"/>
          <p:nvPr/>
        </p:nvSpPr>
        <p:spPr>
          <a:xfrm>
            <a:off x="45720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7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7C613D17-F79F-DBA1-A8F8-1A8B8D4353B5}"/>
              </a:ext>
            </a:extLst>
          </p:cNvPr>
          <p:cNvSpPr txBox="1"/>
          <p:nvPr/>
        </p:nvSpPr>
        <p:spPr>
          <a:xfrm>
            <a:off x="91440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D2BAC168-719A-3A79-2CFC-0E104348633F}"/>
              </a:ext>
            </a:extLst>
          </p:cNvPr>
          <p:cNvSpPr txBox="1"/>
          <p:nvPr/>
        </p:nvSpPr>
        <p:spPr>
          <a:xfrm>
            <a:off x="100584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2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899B6A93-D116-BF8B-97E2-9324544CBD48}"/>
              </a:ext>
            </a:extLst>
          </p:cNvPr>
          <p:cNvSpPr txBox="1"/>
          <p:nvPr/>
        </p:nvSpPr>
        <p:spPr>
          <a:xfrm>
            <a:off x="73152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8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7F4EB771-BC97-C47E-6BCC-00C12154CB79}"/>
              </a:ext>
            </a:extLst>
          </p:cNvPr>
          <p:cNvSpPr txBox="1"/>
          <p:nvPr/>
        </p:nvSpPr>
        <p:spPr>
          <a:xfrm>
            <a:off x="82296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1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57A73DAB-5CD5-9F10-FF7D-4B9507A409EF}"/>
              </a:ext>
            </a:extLst>
          </p:cNvPr>
          <p:cNvSpPr txBox="1"/>
          <p:nvPr/>
        </p:nvSpPr>
        <p:spPr>
          <a:xfrm>
            <a:off x="18288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9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90C3B72F-EF2C-B91D-11C9-5E5B5B90BA00}"/>
              </a:ext>
            </a:extLst>
          </p:cNvPr>
          <p:cNvSpPr txBox="1"/>
          <p:nvPr/>
        </p:nvSpPr>
        <p:spPr>
          <a:xfrm>
            <a:off x="27432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40A50CC5-14FF-263C-34C4-4B1AC0406108}"/>
              </a:ext>
            </a:extLst>
          </p:cNvPr>
          <p:cNvSpPr/>
          <p:nvPr/>
        </p:nvSpPr>
        <p:spPr>
          <a:xfrm>
            <a:off x="16687800" y="3810000"/>
            <a:ext cx="463550" cy="83820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E56DCAF4-D1BE-20D8-2FA8-EB05598DF6B4}"/>
              </a:ext>
            </a:extLst>
          </p:cNvPr>
          <p:cNvSpPr txBox="1"/>
          <p:nvPr/>
        </p:nvSpPr>
        <p:spPr>
          <a:xfrm>
            <a:off x="164465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4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1E46DFBA-CF9A-9057-3F7F-FE62CB72C131}"/>
              </a:ext>
            </a:extLst>
          </p:cNvPr>
          <p:cNvSpPr txBox="1"/>
          <p:nvPr/>
        </p:nvSpPr>
        <p:spPr>
          <a:xfrm>
            <a:off x="173609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38196CFE-0FC0-6A93-E0F4-13FFD5C5C2B0}"/>
              </a:ext>
            </a:extLst>
          </p:cNvPr>
          <p:cNvSpPr txBox="1"/>
          <p:nvPr/>
        </p:nvSpPr>
        <p:spPr>
          <a:xfrm>
            <a:off x="146177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2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61FE9437-263F-EA3E-9581-51D04A8CA932}"/>
              </a:ext>
            </a:extLst>
          </p:cNvPr>
          <p:cNvSpPr txBox="1"/>
          <p:nvPr/>
        </p:nvSpPr>
        <p:spPr>
          <a:xfrm>
            <a:off x="155321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3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3E043D3F-D3B1-DC1F-079E-5BD3DB390FDA}"/>
              </a:ext>
            </a:extLst>
          </p:cNvPr>
          <p:cNvSpPr txBox="1"/>
          <p:nvPr/>
        </p:nvSpPr>
        <p:spPr>
          <a:xfrm>
            <a:off x="201041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8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49364284-FB68-0E4F-E3B5-D701B7E4963E}"/>
              </a:ext>
            </a:extLst>
          </p:cNvPr>
          <p:cNvSpPr txBox="1"/>
          <p:nvPr/>
        </p:nvSpPr>
        <p:spPr>
          <a:xfrm>
            <a:off x="210185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9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A7C107B5-A36E-0695-9E46-EAEE1490CC16}"/>
              </a:ext>
            </a:extLst>
          </p:cNvPr>
          <p:cNvSpPr txBox="1"/>
          <p:nvPr/>
        </p:nvSpPr>
        <p:spPr>
          <a:xfrm>
            <a:off x="182753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BFCD0A95-1740-408C-B86E-B041CC21A2BB}"/>
              </a:ext>
            </a:extLst>
          </p:cNvPr>
          <p:cNvSpPr txBox="1"/>
          <p:nvPr/>
        </p:nvSpPr>
        <p:spPr>
          <a:xfrm>
            <a:off x="191897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7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DC9D1D13-9B28-EFD5-F821-EF887B0D049D}"/>
              </a:ext>
            </a:extLst>
          </p:cNvPr>
          <p:cNvSpPr txBox="1"/>
          <p:nvPr/>
        </p:nvSpPr>
        <p:spPr>
          <a:xfrm>
            <a:off x="127889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E1405D7B-A42B-A61A-6BAF-9F84459C655A}"/>
              </a:ext>
            </a:extLst>
          </p:cNvPr>
          <p:cNvSpPr txBox="1"/>
          <p:nvPr/>
        </p:nvSpPr>
        <p:spPr>
          <a:xfrm>
            <a:off x="137033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1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D99113AA-EA29-C4A5-2E91-FAC140A41551}"/>
              </a:ext>
            </a:extLst>
          </p:cNvPr>
          <p:cNvSpPr txBox="1"/>
          <p:nvPr/>
        </p:nvSpPr>
        <p:spPr>
          <a:xfrm>
            <a:off x="4038600" y="8991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31D31E3E-6438-9289-9422-EC04BA371B25}"/>
              </a:ext>
            </a:extLst>
          </p:cNvPr>
          <p:cNvSpPr txBox="1"/>
          <p:nvPr/>
        </p:nvSpPr>
        <p:spPr>
          <a:xfrm>
            <a:off x="6781800" y="9004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8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6386EE60-80BA-78D9-17AA-D566C58072D4}"/>
              </a:ext>
            </a:extLst>
          </p:cNvPr>
          <p:cNvSpPr txBox="1"/>
          <p:nvPr/>
        </p:nvSpPr>
        <p:spPr>
          <a:xfrm>
            <a:off x="7696200" y="8991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9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FD4BF33F-A0E1-FC7C-4E58-AA07390D227E}"/>
              </a:ext>
            </a:extLst>
          </p:cNvPr>
          <p:cNvSpPr txBox="1"/>
          <p:nvPr/>
        </p:nvSpPr>
        <p:spPr>
          <a:xfrm>
            <a:off x="4953000" y="9004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FAD8375F-0E68-EC23-F48E-8C1830A47C7D}"/>
              </a:ext>
            </a:extLst>
          </p:cNvPr>
          <p:cNvSpPr txBox="1"/>
          <p:nvPr/>
        </p:nvSpPr>
        <p:spPr>
          <a:xfrm>
            <a:off x="5867400" y="8991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7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F8DB080C-176A-8506-E777-FE13B543529C}"/>
              </a:ext>
            </a:extLst>
          </p:cNvPr>
          <p:cNvSpPr/>
          <p:nvPr/>
        </p:nvSpPr>
        <p:spPr>
          <a:xfrm>
            <a:off x="6089650" y="8001000"/>
            <a:ext cx="463550" cy="83820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17">
            <a:extLst>
              <a:ext uri="{FF2B5EF4-FFF2-40B4-BE49-F238E27FC236}">
                <a16:creationId xmlns:a16="http://schemas.microsoft.com/office/drawing/2014/main" id="{038A08B5-34B8-B7D3-6BF4-477D61FD4A74}"/>
              </a:ext>
            </a:extLst>
          </p:cNvPr>
          <p:cNvSpPr txBox="1"/>
          <p:nvPr/>
        </p:nvSpPr>
        <p:spPr>
          <a:xfrm>
            <a:off x="16078200" y="8991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B273AC90-697B-BC91-D83F-6FE97DE74F18}"/>
              </a:ext>
            </a:extLst>
          </p:cNvPr>
          <p:cNvSpPr txBox="1"/>
          <p:nvPr/>
        </p:nvSpPr>
        <p:spPr>
          <a:xfrm>
            <a:off x="16992600" y="9004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CD04257E-AB2D-7351-8B46-26661C3CDF31}"/>
              </a:ext>
            </a:extLst>
          </p:cNvPr>
          <p:cNvSpPr txBox="1"/>
          <p:nvPr/>
        </p:nvSpPr>
        <p:spPr>
          <a:xfrm>
            <a:off x="2120900" y="5600700"/>
            <a:ext cx="8928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0                       1                     2                      3                      4                     5                     6                     7                       8                     9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0B96725E-66FE-AAA9-A3F6-95F989A1B1D0}"/>
              </a:ext>
            </a:extLst>
          </p:cNvPr>
          <p:cNvSpPr txBox="1"/>
          <p:nvPr/>
        </p:nvSpPr>
        <p:spPr>
          <a:xfrm>
            <a:off x="13093700" y="5562600"/>
            <a:ext cx="8928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0                       1                     2                      3                      4                     5                     6                     7                       8                     9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2E6F50D6-2055-8ED1-E184-AA854C94F036}"/>
              </a:ext>
            </a:extLst>
          </p:cNvPr>
          <p:cNvSpPr txBox="1"/>
          <p:nvPr/>
        </p:nvSpPr>
        <p:spPr>
          <a:xfrm>
            <a:off x="4343400" y="9753600"/>
            <a:ext cx="42799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5                     6                     7                       8                     9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40" name="TextBox 17">
            <a:extLst>
              <a:ext uri="{FF2B5EF4-FFF2-40B4-BE49-F238E27FC236}">
                <a16:creationId xmlns:a16="http://schemas.microsoft.com/office/drawing/2014/main" id="{7C4947A0-E0B3-9CA8-0181-0F54C4BC5156}"/>
              </a:ext>
            </a:extLst>
          </p:cNvPr>
          <p:cNvSpPr txBox="1"/>
          <p:nvPr/>
        </p:nvSpPr>
        <p:spPr>
          <a:xfrm>
            <a:off x="16459200" y="9753600"/>
            <a:ext cx="42799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5                     6          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0253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C9972F-42F4-5219-2C8A-126F1195D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>
            <a:extLst>
              <a:ext uri="{FF2B5EF4-FFF2-40B4-BE49-F238E27FC236}">
                <a16:creationId xmlns:a16="http://schemas.microsoft.com/office/drawing/2014/main" id="{C48DB52E-5AB7-F83F-061E-2CB06859FFC6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이진 탐색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DC36DC9-9879-B9E3-03F5-331EDD0BE24A}"/>
              </a:ext>
            </a:extLst>
          </p:cNvPr>
          <p:cNvSpPr txBox="1"/>
          <p:nvPr/>
        </p:nvSpPr>
        <p:spPr>
          <a:xfrm>
            <a:off x="15367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1920.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수 찾기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A3017611-0D6C-ACEF-1152-4D2456668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1BC973F2-911F-B91C-4CFF-A95566B65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sp>
        <p:nvSpPr>
          <p:cNvPr id="3" name="TextBox 17">
            <a:extLst>
              <a:ext uri="{FF2B5EF4-FFF2-40B4-BE49-F238E27FC236}">
                <a16:creationId xmlns:a16="http://schemas.microsoft.com/office/drawing/2014/main" id="{8108F705-F81F-0CCB-4D09-4674336D9684}"/>
              </a:ext>
            </a:extLst>
          </p:cNvPr>
          <p:cNvSpPr txBox="1"/>
          <p:nvPr/>
        </p:nvSpPr>
        <p:spPr>
          <a:xfrm>
            <a:off x="-1308100" y="3568700"/>
            <a:ext cx="1540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Target  = 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B3A51A93-A214-7CFF-8135-7C38F4F10E09}"/>
              </a:ext>
            </a:extLst>
          </p:cNvPr>
          <p:cNvSpPr txBox="1"/>
          <p:nvPr/>
        </p:nvSpPr>
        <p:spPr>
          <a:xfrm>
            <a:off x="54864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9ACEFBE6-DC71-CD9A-1C72-C331C9F278DC}"/>
              </a:ext>
            </a:extLst>
          </p:cNvPr>
          <p:cNvSpPr txBox="1"/>
          <p:nvPr/>
        </p:nvSpPr>
        <p:spPr>
          <a:xfrm>
            <a:off x="64008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3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B81C5C1A-D966-2E8D-0A4B-AF0012649413}"/>
              </a:ext>
            </a:extLst>
          </p:cNvPr>
          <p:cNvSpPr txBox="1"/>
          <p:nvPr/>
        </p:nvSpPr>
        <p:spPr>
          <a:xfrm>
            <a:off x="36576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4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A22DD952-6801-6785-DFAD-8C68E268F55B}"/>
              </a:ext>
            </a:extLst>
          </p:cNvPr>
          <p:cNvSpPr txBox="1"/>
          <p:nvPr/>
        </p:nvSpPr>
        <p:spPr>
          <a:xfrm>
            <a:off x="45720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7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6580FAD0-ACDD-862E-EC82-3518E33097E6}"/>
              </a:ext>
            </a:extLst>
          </p:cNvPr>
          <p:cNvSpPr txBox="1"/>
          <p:nvPr/>
        </p:nvSpPr>
        <p:spPr>
          <a:xfrm>
            <a:off x="91440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F308CA21-8284-C39F-C424-6006D85F2FAA}"/>
              </a:ext>
            </a:extLst>
          </p:cNvPr>
          <p:cNvSpPr txBox="1"/>
          <p:nvPr/>
        </p:nvSpPr>
        <p:spPr>
          <a:xfrm>
            <a:off x="100584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2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F855E7D9-64D6-9B26-34F0-F6A6ACE1566D}"/>
              </a:ext>
            </a:extLst>
          </p:cNvPr>
          <p:cNvSpPr txBox="1"/>
          <p:nvPr/>
        </p:nvSpPr>
        <p:spPr>
          <a:xfrm>
            <a:off x="73152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8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E7E11AFA-550C-C72F-373A-B662E4E74D5E}"/>
              </a:ext>
            </a:extLst>
          </p:cNvPr>
          <p:cNvSpPr txBox="1"/>
          <p:nvPr/>
        </p:nvSpPr>
        <p:spPr>
          <a:xfrm>
            <a:off x="82296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1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8348EDC5-86F4-7338-1065-7329AE6586F2}"/>
              </a:ext>
            </a:extLst>
          </p:cNvPr>
          <p:cNvSpPr txBox="1"/>
          <p:nvPr/>
        </p:nvSpPr>
        <p:spPr>
          <a:xfrm>
            <a:off x="18288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9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7EB64CC2-9AB0-2002-5EB6-1735CB29EA73}"/>
              </a:ext>
            </a:extLst>
          </p:cNvPr>
          <p:cNvSpPr txBox="1"/>
          <p:nvPr/>
        </p:nvSpPr>
        <p:spPr>
          <a:xfrm>
            <a:off x="27432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61A79C6-8582-38BC-E3B9-CCD88451AA4F}"/>
              </a:ext>
            </a:extLst>
          </p:cNvPr>
          <p:cNvSpPr/>
          <p:nvPr/>
        </p:nvSpPr>
        <p:spPr>
          <a:xfrm>
            <a:off x="16687800" y="3810000"/>
            <a:ext cx="463550" cy="83820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C83DA985-BC5A-E061-BA37-3C98487D6A14}"/>
              </a:ext>
            </a:extLst>
          </p:cNvPr>
          <p:cNvSpPr txBox="1"/>
          <p:nvPr/>
        </p:nvSpPr>
        <p:spPr>
          <a:xfrm>
            <a:off x="164465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4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FCDB6E1C-090D-B430-9B7D-4068D9069172}"/>
              </a:ext>
            </a:extLst>
          </p:cNvPr>
          <p:cNvSpPr txBox="1"/>
          <p:nvPr/>
        </p:nvSpPr>
        <p:spPr>
          <a:xfrm>
            <a:off x="173609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664C24B5-9584-D8CB-CFD6-111F32936DE6}"/>
              </a:ext>
            </a:extLst>
          </p:cNvPr>
          <p:cNvSpPr txBox="1"/>
          <p:nvPr/>
        </p:nvSpPr>
        <p:spPr>
          <a:xfrm>
            <a:off x="146177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2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1B4CD206-DB5E-5877-F792-EDBAB456B839}"/>
              </a:ext>
            </a:extLst>
          </p:cNvPr>
          <p:cNvSpPr txBox="1"/>
          <p:nvPr/>
        </p:nvSpPr>
        <p:spPr>
          <a:xfrm>
            <a:off x="155321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3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5CA6E18D-918D-8614-2E75-B85828141D03}"/>
              </a:ext>
            </a:extLst>
          </p:cNvPr>
          <p:cNvSpPr txBox="1"/>
          <p:nvPr/>
        </p:nvSpPr>
        <p:spPr>
          <a:xfrm>
            <a:off x="201041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8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6F3B6927-83E4-572F-33EF-46E36380469A}"/>
              </a:ext>
            </a:extLst>
          </p:cNvPr>
          <p:cNvSpPr txBox="1"/>
          <p:nvPr/>
        </p:nvSpPr>
        <p:spPr>
          <a:xfrm>
            <a:off x="210185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9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87E5F1B9-5361-97D6-D93B-AFB2533EC409}"/>
              </a:ext>
            </a:extLst>
          </p:cNvPr>
          <p:cNvSpPr txBox="1"/>
          <p:nvPr/>
        </p:nvSpPr>
        <p:spPr>
          <a:xfrm>
            <a:off x="182753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1471F7A6-DB19-109A-D696-8BF82CC066C5}"/>
              </a:ext>
            </a:extLst>
          </p:cNvPr>
          <p:cNvSpPr txBox="1"/>
          <p:nvPr/>
        </p:nvSpPr>
        <p:spPr>
          <a:xfrm>
            <a:off x="191897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7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1BC2E49A-9687-B2A3-7EC5-7D6B17D3C775}"/>
              </a:ext>
            </a:extLst>
          </p:cNvPr>
          <p:cNvSpPr txBox="1"/>
          <p:nvPr/>
        </p:nvSpPr>
        <p:spPr>
          <a:xfrm>
            <a:off x="127889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21727DBA-1D4F-A309-4B20-FB3C7CC2FC72}"/>
              </a:ext>
            </a:extLst>
          </p:cNvPr>
          <p:cNvSpPr txBox="1"/>
          <p:nvPr/>
        </p:nvSpPr>
        <p:spPr>
          <a:xfrm>
            <a:off x="137033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1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DA45C014-BA9B-C474-AF45-14AA5D1208BC}"/>
              </a:ext>
            </a:extLst>
          </p:cNvPr>
          <p:cNvSpPr txBox="1"/>
          <p:nvPr/>
        </p:nvSpPr>
        <p:spPr>
          <a:xfrm>
            <a:off x="4038600" y="8991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F2534FF5-1D03-2DA9-1F52-EDC41E59675F}"/>
              </a:ext>
            </a:extLst>
          </p:cNvPr>
          <p:cNvSpPr txBox="1"/>
          <p:nvPr/>
        </p:nvSpPr>
        <p:spPr>
          <a:xfrm>
            <a:off x="6781800" y="9004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8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FCD97B79-767F-2023-557B-E92DDA0056A3}"/>
              </a:ext>
            </a:extLst>
          </p:cNvPr>
          <p:cNvSpPr txBox="1"/>
          <p:nvPr/>
        </p:nvSpPr>
        <p:spPr>
          <a:xfrm>
            <a:off x="7696200" y="8991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9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8066C294-C740-477E-7176-E6AFF01425F1}"/>
              </a:ext>
            </a:extLst>
          </p:cNvPr>
          <p:cNvSpPr txBox="1"/>
          <p:nvPr/>
        </p:nvSpPr>
        <p:spPr>
          <a:xfrm>
            <a:off x="4953000" y="9004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9D3F3735-89DC-65E4-94C5-F764A84DD18C}"/>
              </a:ext>
            </a:extLst>
          </p:cNvPr>
          <p:cNvSpPr txBox="1"/>
          <p:nvPr/>
        </p:nvSpPr>
        <p:spPr>
          <a:xfrm>
            <a:off x="5867400" y="8991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7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CC4B6A79-BD0B-2ED7-F136-5B12E5AA166F}"/>
              </a:ext>
            </a:extLst>
          </p:cNvPr>
          <p:cNvSpPr/>
          <p:nvPr/>
        </p:nvSpPr>
        <p:spPr>
          <a:xfrm>
            <a:off x="6089650" y="8001000"/>
            <a:ext cx="463550" cy="83820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17">
            <a:extLst>
              <a:ext uri="{FF2B5EF4-FFF2-40B4-BE49-F238E27FC236}">
                <a16:creationId xmlns:a16="http://schemas.microsoft.com/office/drawing/2014/main" id="{2CA19C47-DA23-D754-2A5E-5FE5766540DA}"/>
              </a:ext>
            </a:extLst>
          </p:cNvPr>
          <p:cNvSpPr txBox="1"/>
          <p:nvPr/>
        </p:nvSpPr>
        <p:spPr>
          <a:xfrm>
            <a:off x="16078200" y="8991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A35D4E6F-2188-933A-4E69-A0A166C64689}"/>
              </a:ext>
            </a:extLst>
          </p:cNvPr>
          <p:cNvSpPr txBox="1"/>
          <p:nvPr/>
        </p:nvSpPr>
        <p:spPr>
          <a:xfrm>
            <a:off x="16992600" y="9004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EA728C53-BEE1-3872-0688-4B315657BBA7}"/>
              </a:ext>
            </a:extLst>
          </p:cNvPr>
          <p:cNvSpPr/>
          <p:nvPr/>
        </p:nvSpPr>
        <p:spPr>
          <a:xfrm>
            <a:off x="16376650" y="8001000"/>
            <a:ext cx="463550" cy="83820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E54EBDA2-56B9-73AA-110C-0161871E0735}"/>
              </a:ext>
            </a:extLst>
          </p:cNvPr>
          <p:cNvSpPr txBox="1"/>
          <p:nvPr/>
        </p:nvSpPr>
        <p:spPr>
          <a:xfrm>
            <a:off x="2120900" y="5600700"/>
            <a:ext cx="8928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0                       1                     2                      3                      4                     5                     6                     7                       8                     9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D7BC544D-9A6E-0BEE-A6EC-FCB855FF9DE0}"/>
              </a:ext>
            </a:extLst>
          </p:cNvPr>
          <p:cNvSpPr txBox="1"/>
          <p:nvPr/>
        </p:nvSpPr>
        <p:spPr>
          <a:xfrm>
            <a:off x="13093700" y="5562600"/>
            <a:ext cx="8928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0                       1                     2                      3                      4                     5                     6                     7                       8                     9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1E05878E-8C58-AE4B-0CB2-946904248648}"/>
              </a:ext>
            </a:extLst>
          </p:cNvPr>
          <p:cNvSpPr txBox="1"/>
          <p:nvPr/>
        </p:nvSpPr>
        <p:spPr>
          <a:xfrm>
            <a:off x="4343400" y="9753600"/>
            <a:ext cx="42799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5                     6                     7                       8                     9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40" name="TextBox 17">
            <a:extLst>
              <a:ext uri="{FF2B5EF4-FFF2-40B4-BE49-F238E27FC236}">
                <a16:creationId xmlns:a16="http://schemas.microsoft.com/office/drawing/2014/main" id="{CDAED2A9-60C8-13E0-2DD0-6BDC9268FDCF}"/>
              </a:ext>
            </a:extLst>
          </p:cNvPr>
          <p:cNvSpPr txBox="1"/>
          <p:nvPr/>
        </p:nvSpPr>
        <p:spPr>
          <a:xfrm>
            <a:off x="16459200" y="9753600"/>
            <a:ext cx="42799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5                     6          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676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D02182-A1FB-D7D4-356F-F07518994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>
            <a:extLst>
              <a:ext uri="{FF2B5EF4-FFF2-40B4-BE49-F238E27FC236}">
                <a16:creationId xmlns:a16="http://schemas.microsoft.com/office/drawing/2014/main" id="{57726DBF-36E3-2C11-FD8B-F1DBDFFDCE04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이진 탐색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26D42B73-FC6F-F527-3D82-D4481061BB90}"/>
              </a:ext>
            </a:extLst>
          </p:cNvPr>
          <p:cNvSpPr txBox="1"/>
          <p:nvPr/>
        </p:nvSpPr>
        <p:spPr>
          <a:xfrm>
            <a:off x="15367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1920.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수 찾기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0F046E4F-98B5-EE11-41BC-B4CB14077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2CB6F181-18A4-CD7E-B866-784BCB232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sp>
        <p:nvSpPr>
          <p:cNvPr id="3" name="TextBox 17">
            <a:extLst>
              <a:ext uri="{FF2B5EF4-FFF2-40B4-BE49-F238E27FC236}">
                <a16:creationId xmlns:a16="http://schemas.microsoft.com/office/drawing/2014/main" id="{B969FD0C-1037-9E4C-D8F7-A55C9843BE3F}"/>
              </a:ext>
            </a:extLst>
          </p:cNvPr>
          <p:cNvSpPr txBox="1"/>
          <p:nvPr/>
        </p:nvSpPr>
        <p:spPr>
          <a:xfrm>
            <a:off x="-1308100" y="3568700"/>
            <a:ext cx="1540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Target  = 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4FC98B3B-A5A7-6109-4A4A-E7F318C974E6}"/>
              </a:ext>
            </a:extLst>
          </p:cNvPr>
          <p:cNvSpPr txBox="1"/>
          <p:nvPr/>
        </p:nvSpPr>
        <p:spPr>
          <a:xfrm>
            <a:off x="54864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697EDC06-30EF-C208-A388-D8E050271B6D}"/>
              </a:ext>
            </a:extLst>
          </p:cNvPr>
          <p:cNvSpPr txBox="1"/>
          <p:nvPr/>
        </p:nvSpPr>
        <p:spPr>
          <a:xfrm>
            <a:off x="64008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3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206A3773-1915-16EE-102D-10470B899A4F}"/>
              </a:ext>
            </a:extLst>
          </p:cNvPr>
          <p:cNvSpPr txBox="1"/>
          <p:nvPr/>
        </p:nvSpPr>
        <p:spPr>
          <a:xfrm>
            <a:off x="36576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4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3A565EF2-A7BB-F335-8C59-5C72BC4FDDAB}"/>
              </a:ext>
            </a:extLst>
          </p:cNvPr>
          <p:cNvSpPr txBox="1"/>
          <p:nvPr/>
        </p:nvSpPr>
        <p:spPr>
          <a:xfrm>
            <a:off x="45720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7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636054A5-A268-A2CA-FEE2-B78EC7E7D4D1}"/>
              </a:ext>
            </a:extLst>
          </p:cNvPr>
          <p:cNvSpPr txBox="1"/>
          <p:nvPr/>
        </p:nvSpPr>
        <p:spPr>
          <a:xfrm>
            <a:off x="91440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C7028160-A37E-A1AF-E2C9-22AC4C8C7971}"/>
              </a:ext>
            </a:extLst>
          </p:cNvPr>
          <p:cNvSpPr txBox="1"/>
          <p:nvPr/>
        </p:nvSpPr>
        <p:spPr>
          <a:xfrm>
            <a:off x="100584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2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5CEB32AF-449B-C55A-A026-D379509F766A}"/>
              </a:ext>
            </a:extLst>
          </p:cNvPr>
          <p:cNvSpPr txBox="1"/>
          <p:nvPr/>
        </p:nvSpPr>
        <p:spPr>
          <a:xfrm>
            <a:off x="73152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8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FCB1D31E-943A-5B78-0B8E-FDF40EB33AE3}"/>
              </a:ext>
            </a:extLst>
          </p:cNvPr>
          <p:cNvSpPr txBox="1"/>
          <p:nvPr/>
        </p:nvSpPr>
        <p:spPr>
          <a:xfrm>
            <a:off x="82296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1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BBC198D9-B1C5-43FC-2626-66E10985E325}"/>
              </a:ext>
            </a:extLst>
          </p:cNvPr>
          <p:cNvSpPr txBox="1"/>
          <p:nvPr/>
        </p:nvSpPr>
        <p:spPr>
          <a:xfrm>
            <a:off x="18288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9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C9FEC006-5CE9-558A-93D1-40956EA3C453}"/>
              </a:ext>
            </a:extLst>
          </p:cNvPr>
          <p:cNvSpPr txBox="1"/>
          <p:nvPr/>
        </p:nvSpPr>
        <p:spPr>
          <a:xfrm>
            <a:off x="27432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4B7C2F9-E4B7-2C67-D6AE-A01535B87E3C}"/>
              </a:ext>
            </a:extLst>
          </p:cNvPr>
          <p:cNvSpPr/>
          <p:nvPr/>
        </p:nvSpPr>
        <p:spPr>
          <a:xfrm>
            <a:off x="16687800" y="3810000"/>
            <a:ext cx="463550" cy="83820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981D77E5-C9CD-9BD1-514F-C456BCDC4E9A}"/>
              </a:ext>
            </a:extLst>
          </p:cNvPr>
          <p:cNvSpPr txBox="1"/>
          <p:nvPr/>
        </p:nvSpPr>
        <p:spPr>
          <a:xfrm>
            <a:off x="164465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4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D6DD42CE-E50B-8BE8-2751-F1D31B181659}"/>
              </a:ext>
            </a:extLst>
          </p:cNvPr>
          <p:cNvSpPr txBox="1"/>
          <p:nvPr/>
        </p:nvSpPr>
        <p:spPr>
          <a:xfrm>
            <a:off x="173609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D3CCF1F3-F262-C0B5-C521-624B9932C833}"/>
              </a:ext>
            </a:extLst>
          </p:cNvPr>
          <p:cNvSpPr txBox="1"/>
          <p:nvPr/>
        </p:nvSpPr>
        <p:spPr>
          <a:xfrm>
            <a:off x="146177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2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B66D26B9-1B2F-65B0-5930-A7864685C415}"/>
              </a:ext>
            </a:extLst>
          </p:cNvPr>
          <p:cNvSpPr txBox="1"/>
          <p:nvPr/>
        </p:nvSpPr>
        <p:spPr>
          <a:xfrm>
            <a:off x="155321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3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872C4DA3-E05E-5F1D-8C5E-D5369310ABF6}"/>
              </a:ext>
            </a:extLst>
          </p:cNvPr>
          <p:cNvSpPr txBox="1"/>
          <p:nvPr/>
        </p:nvSpPr>
        <p:spPr>
          <a:xfrm>
            <a:off x="201041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8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86DDF677-A7E6-FBEA-3B1E-49E0762A1F13}"/>
              </a:ext>
            </a:extLst>
          </p:cNvPr>
          <p:cNvSpPr txBox="1"/>
          <p:nvPr/>
        </p:nvSpPr>
        <p:spPr>
          <a:xfrm>
            <a:off x="210185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9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CAA3335F-DBDB-C039-735C-1FC8E4C939D7}"/>
              </a:ext>
            </a:extLst>
          </p:cNvPr>
          <p:cNvSpPr txBox="1"/>
          <p:nvPr/>
        </p:nvSpPr>
        <p:spPr>
          <a:xfrm>
            <a:off x="182753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272FAA0F-312F-0404-D99F-5C2F1CA49DE8}"/>
              </a:ext>
            </a:extLst>
          </p:cNvPr>
          <p:cNvSpPr txBox="1"/>
          <p:nvPr/>
        </p:nvSpPr>
        <p:spPr>
          <a:xfrm>
            <a:off x="191897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7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A5F667B5-DDA1-7EE0-BDD1-C774841223DE}"/>
              </a:ext>
            </a:extLst>
          </p:cNvPr>
          <p:cNvSpPr txBox="1"/>
          <p:nvPr/>
        </p:nvSpPr>
        <p:spPr>
          <a:xfrm>
            <a:off x="127889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6DEAD83E-A01F-7F82-E96D-9DF660B3CF9E}"/>
              </a:ext>
            </a:extLst>
          </p:cNvPr>
          <p:cNvSpPr txBox="1"/>
          <p:nvPr/>
        </p:nvSpPr>
        <p:spPr>
          <a:xfrm>
            <a:off x="137033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1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217E6532-0E6C-005A-890A-B7F8C5F527B7}"/>
              </a:ext>
            </a:extLst>
          </p:cNvPr>
          <p:cNvSpPr txBox="1"/>
          <p:nvPr/>
        </p:nvSpPr>
        <p:spPr>
          <a:xfrm>
            <a:off x="4038600" y="8991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2F959774-2E47-7E09-F8B8-EDF3FDD39354}"/>
              </a:ext>
            </a:extLst>
          </p:cNvPr>
          <p:cNvSpPr txBox="1"/>
          <p:nvPr/>
        </p:nvSpPr>
        <p:spPr>
          <a:xfrm>
            <a:off x="6781800" y="9004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8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659D66AC-0F29-1114-AD80-90228652E416}"/>
              </a:ext>
            </a:extLst>
          </p:cNvPr>
          <p:cNvSpPr txBox="1"/>
          <p:nvPr/>
        </p:nvSpPr>
        <p:spPr>
          <a:xfrm>
            <a:off x="7696200" y="8991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9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9ABA8D6F-D103-00A8-EF77-1B934D1A4FF7}"/>
              </a:ext>
            </a:extLst>
          </p:cNvPr>
          <p:cNvSpPr txBox="1"/>
          <p:nvPr/>
        </p:nvSpPr>
        <p:spPr>
          <a:xfrm>
            <a:off x="4953000" y="9004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F24AE52A-3E34-CFBA-EE65-D182ED6A1317}"/>
              </a:ext>
            </a:extLst>
          </p:cNvPr>
          <p:cNvSpPr txBox="1"/>
          <p:nvPr/>
        </p:nvSpPr>
        <p:spPr>
          <a:xfrm>
            <a:off x="5867400" y="8991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7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6E2BF94B-FCAE-B857-2D89-C1DDBCBD5611}"/>
              </a:ext>
            </a:extLst>
          </p:cNvPr>
          <p:cNvSpPr/>
          <p:nvPr/>
        </p:nvSpPr>
        <p:spPr>
          <a:xfrm>
            <a:off x="6089650" y="8001000"/>
            <a:ext cx="463550" cy="83820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17">
            <a:extLst>
              <a:ext uri="{FF2B5EF4-FFF2-40B4-BE49-F238E27FC236}">
                <a16:creationId xmlns:a16="http://schemas.microsoft.com/office/drawing/2014/main" id="{1F35ECC8-90FB-BB6C-0013-769405FB5D16}"/>
              </a:ext>
            </a:extLst>
          </p:cNvPr>
          <p:cNvSpPr txBox="1"/>
          <p:nvPr/>
        </p:nvSpPr>
        <p:spPr>
          <a:xfrm>
            <a:off x="16078200" y="8991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4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BA80077E-0E42-D5CD-57CF-C7054FD02C98}"/>
              </a:ext>
            </a:extLst>
          </p:cNvPr>
          <p:cNvSpPr txBox="1"/>
          <p:nvPr/>
        </p:nvSpPr>
        <p:spPr>
          <a:xfrm>
            <a:off x="16992600" y="9004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23548EB0-086D-830C-F463-7AC8F37DB85E}"/>
              </a:ext>
            </a:extLst>
          </p:cNvPr>
          <p:cNvSpPr/>
          <p:nvPr/>
        </p:nvSpPr>
        <p:spPr>
          <a:xfrm>
            <a:off x="16376650" y="8001000"/>
            <a:ext cx="463550" cy="83820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627E9DC9-0944-F81A-3D1D-AE6CC0C6FE42}"/>
              </a:ext>
            </a:extLst>
          </p:cNvPr>
          <p:cNvSpPr txBox="1"/>
          <p:nvPr/>
        </p:nvSpPr>
        <p:spPr>
          <a:xfrm>
            <a:off x="2120900" y="5600700"/>
            <a:ext cx="8928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0                       1                     2                      3                      4                     5                     6                     7                       8                     9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2C9320A9-238B-F997-0C0E-7F2D21DF43D6}"/>
              </a:ext>
            </a:extLst>
          </p:cNvPr>
          <p:cNvSpPr txBox="1"/>
          <p:nvPr/>
        </p:nvSpPr>
        <p:spPr>
          <a:xfrm>
            <a:off x="13093700" y="5562600"/>
            <a:ext cx="8928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0                       1                     2                      3                      4                     5                     6                     7                       8                     9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6CD946FB-7D0E-C476-ACC3-CEE76ED0865B}"/>
              </a:ext>
            </a:extLst>
          </p:cNvPr>
          <p:cNvSpPr txBox="1"/>
          <p:nvPr/>
        </p:nvSpPr>
        <p:spPr>
          <a:xfrm>
            <a:off x="4343400" y="9753600"/>
            <a:ext cx="42799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5                     6                     7                       8                     9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40" name="TextBox 17">
            <a:extLst>
              <a:ext uri="{FF2B5EF4-FFF2-40B4-BE49-F238E27FC236}">
                <a16:creationId xmlns:a16="http://schemas.microsoft.com/office/drawing/2014/main" id="{E98132AA-A3C5-D6C6-C3D3-B91F60F9902D}"/>
              </a:ext>
            </a:extLst>
          </p:cNvPr>
          <p:cNvSpPr txBox="1"/>
          <p:nvPr/>
        </p:nvSpPr>
        <p:spPr>
          <a:xfrm>
            <a:off x="16459200" y="9753600"/>
            <a:ext cx="42799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5                     6          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413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155700"/>
            <a:ext cx="199517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12636500"/>
            <a:ext cx="213614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4660900"/>
            <a:ext cx="403625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200" y="4660900"/>
            <a:ext cx="434673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2300" y="4660900"/>
            <a:ext cx="434673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08913" y="8176591"/>
            <a:ext cx="434673" cy="8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787" y="8179904"/>
            <a:ext cx="434673" cy="88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887" y="8179904"/>
            <a:ext cx="434673" cy="88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19200" y="5041900"/>
            <a:ext cx="4025900" cy="800100"/>
          </a:xfrm>
          <a:prstGeom prst="rect">
            <a:avLst/>
          </a:prstGeom>
        </p:spPr>
        <p:txBody>
          <a:bodyPr lIns="0" tIns="57572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533" b="0" i="0" u="none" strike="noStrike" spc="-45" dirty="0">
                <a:solidFill>
                  <a:srgbClr val="FFFFFF"/>
                </a:solidFill>
                <a:ea typeface="S-Core Dream 5 Medium"/>
              </a:rPr>
              <a:t>수 찾기</a:t>
            </a:r>
            <a:endParaRPr lang="ko-KR" sz="4533" b="0" i="0" u="none" strike="noStrike" spc="-45" dirty="0">
              <a:solidFill>
                <a:srgbClr val="FFFFFF"/>
              </a:solidFill>
              <a:ea typeface="S-Core Dream 5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943600" y="5041900"/>
            <a:ext cx="4025900" cy="800100"/>
          </a:xfrm>
          <a:prstGeom prst="rect">
            <a:avLst/>
          </a:prstGeom>
        </p:spPr>
        <p:txBody>
          <a:bodyPr lIns="0" tIns="57519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529" b="0" i="0" u="none" strike="noStrike" spc="-45" dirty="0">
                <a:solidFill>
                  <a:srgbClr val="FFFFFF"/>
                </a:solidFill>
                <a:ea typeface="S-Core Dream 5 Medium"/>
              </a:rPr>
              <a:t>기타 레슨</a:t>
            </a:r>
            <a:endParaRPr lang="en" sz="4529" b="0" i="0" u="none" strike="noStrike" spc="-45" dirty="0">
              <a:solidFill>
                <a:srgbClr val="FFFFFF"/>
              </a:solidFill>
              <a:ea typeface="S-Core Dream 5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68000" y="5041900"/>
            <a:ext cx="4036249" cy="800100"/>
          </a:xfrm>
          <a:prstGeom prst="rect">
            <a:avLst/>
          </a:prstGeom>
        </p:spPr>
        <p:txBody>
          <a:bodyPr lIns="0" tIns="57519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529" b="0" i="0" u="none" strike="noStrike" spc="-45" dirty="0">
                <a:solidFill>
                  <a:srgbClr val="FFFFFF"/>
                </a:solidFill>
                <a:latin typeface="S-Core Dream 5 Medium"/>
              </a:rPr>
              <a:t>동전 </a:t>
            </a:r>
            <a:r>
              <a:rPr lang="en-US" altLang="ko-KR" sz="4529" b="0" i="0" u="none" strike="noStrike" spc="-45" dirty="0">
                <a:solidFill>
                  <a:srgbClr val="FFFFFF"/>
                </a:solidFill>
                <a:latin typeface="S-Core Dream 5 Medium"/>
              </a:rPr>
              <a:t>0</a:t>
            </a:r>
            <a:endParaRPr lang="en" sz="4529" b="0" i="0" u="none" strike="noStrike" spc="-45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9294613" y="8582991"/>
            <a:ext cx="4025900" cy="800100"/>
          </a:xfrm>
          <a:prstGeom prst="rect">
            <a:avLst/>
          </a:prstGeom>
        </p:spPr>
        <p:txBody>
          <a:bodyPr lIns="0" tIns="5751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4529" b="0" i="0" u="none" strike="noStrike" spc="-45" dirty="0" err="1">
                <a:solidFill>
                  <a:srgbClr val="FFFFFF"/>
                </a:solidFill>
                <a:ea typeface="S-Core Dream 5 Medium"/>
              </a:rPr>
              <a:t>Ax+By</a:t>
            </a:r>
            <a:r>
              <a:rPr lang="en-US" altLang="ko-KR" sz="4529" b="0" i="0" u="none" strike="noStrike" spc="-45" dirty="0">
                <a:solidFill>
                  <a:srgbClr val="FFFFFF"/>
                </a:solidFill>
                <a:ea typeface="S-Core Dream 5 Medium"/>
              </a:rPr>
              <a:t>=C</a:t>
            </a:r>
            <a:endParaRPr lang="en-US" sz="4529" b="0" i="0" u="none" strike="noStrike" spc="-45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054587" y="8586304"/>
            <a:ext cx="4036249" cy="800100"/>
          </a:xfrm>
          <a:prstGeom prst="rect">
            <a:avLst/>
          </a:prstGeom>
        </p:spPr>
        <p:txBody>
          <a:bodyPr lIns="0" tIns="57519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529" b="0" i="0" u="none" strike="noStrike" spc="-45" dirty="0">
                <a:solidFill>
                  <a:srgbClr val="FFFFFF"/>
                </a:solidFill>
                <a:ea typeface="S-Core Dream 5 Medium"/>
              </a:rPr>
              <a:t>소수 구하기</a:t>
            </a:r>
            <a:endParaRPr lang="ko-KR" sz="4529" b="0" i="0" u="none" strike="noStrike" spc="-45" dirty="0">
              <a:solidFill>
                <a:srgbClr val="FFFFFF"/>
              </a:solidFill>
              <a:ea typeface="S-Core Dream 5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30187" y="8586304"/>
            <a:ext cx="4025900" cy="800100"/>
          </a:xfrm>
          <a:prstGeom prst="rect">
            <a:avLst/>
          </a:prstGeom>
        </p:spPr>
        <p:txBody>
          <a:bodyPr lIns="0" tIns="57519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529" b="0" i="0" u="none" strike="noStrike" spc="-45" dirty="0">
                <a:solidFill>
                  <a:srgbClr val="FFFFFF"/>
                </a:solidFill>
                <a:ea typeface="S-Core Dream 5 Medium"/>
              </a:rPr>
              <a:t>잃어버린 괄호</a:t>
            </a:r>
            <a:endParaRPr lang="en-US" sz="4529" b="0" i="0" u="none" strike="noStrike" spc="-45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57300" y="5956300"/>
            <a:ext cx="3963804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981700" y="5956300"/>
            <a:ext cx="3963804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06100" y="5956300"/>
            <a:ext cx="3963804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332713" y="9497391"/>
            <a:ext cx="3963804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68287" y="9500704"/>
            <a:ext cx="3963804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092687" y="9500704"/>
            <a:ext cx="3963804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1900" y="3987800"/>
            <a:ext cx="1624849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b="0" i="0" u="none" strike="noStrike" spc="-37">
                <a:solidFill>
                  <a:srgbClr val="595959"/>
                </a:solidFill>
                <a:latin typeface="S-Core Dream 5 Medium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956300" y="3987800"/>
            <a:ext cx="1624849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b="0" i="0" u="none" strike="noStrike" spc="-37">
                <a:solidFill>
                  <a:srgbClr val="595959"/>
                </a:solidFill>
                <a:latin typeface="S-Core Dream 5 Medium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680700" y="3987800"/>
            <a:ext cx="1624849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b="0" i="0" u="none" strike="noStrike" spc="-37">
                <a:solidFill>
                  <a:srgbClr val="595959"/>
                </a:solidFill>
                <a:latin typeface="S-Core Dream 5 Medium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307313" y="7516191"/>
            <a:ext cx="1624849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spc="-37" dirty="0">
                <a:solidFill>
                  <a:srgbClr val="595959"/>
                </a:solidFill>
                <a:latin typeface="S-Core Dream 5 Medium"/>
              </a:rPr>
              <a:t>10</a:t>
            </a:r>
            <a:endParaRPr lang="en" sz="3733" b="0" i="0" u="none" strike="noStrike" spc="-37" dirty="0">
              <a:solidFill>
                <a:srgbClr val="595959"/>
              </a:solidFill>
              <a:latin typeface="S-Core Dream 5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42887" y="7519504"/>
            <a:ext cx="1624849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b="0" i="0" u="none" strike="noStrike" spc="-37">
                <a:solidFill>
                  <a:srgbClr val="595959"/>
                </a:solidFill>
                <a:latin typeface="S-Core Dream 5 Medium"/>
              </a:rPr>
              <a:t>06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067287" y="7519504"/>
            <a:ext cx="1624849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b="0" i="0" u="none" strike="noStrike" spc="-37">
                <a:solidFill>
                  <a:srgbClr val="595959"/>
                </a:solidFill>
                <a:latin typeface="S-Core Dream 5 Medium"/>
              </a:rPr>
              <a:t>07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4300" y="4660900"/>
            <a:ext cx="434673" cy="88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0887" y="8179904"/>
            <a:ext cx="434673" cy="889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5240000" y="5041900"/>
            <a:ext cx="4025900" cy="800100"/>
          </a:xfrm>
          <a:prstGeom prst="rect">
            <a:avLst/>
          </a:prstGeom>
        </p:spPr>
        <p:txBody>
          <a:bodyPr lIns="0" tIns="57519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529" b="0" i="0" u="none" strike="noStrike" spc="-45" dirty="0">
                <a:solidFill>
                  <a:srgbClr val="FFFFFF"/>
                </a:solidFill>
                <a:latin typeface="S-Core Dream 5 Medium"/>
              </a:rPr>
              <a:t>카드 정렬하기</a:t>
            </a:r>
            <a:endParaRPr lang="ko-KR" sz="4529" b="0" i="0" u="none" strike="noStrike" spc="-45" dirty="0">
              <a:solidFill>
                <a:srgbClr val="FFFFFF"/>
              </a:solidFill>
              <a:ea typeface="S-Core Dream 5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626587" y="8586304"/>
            <a:ext cx="4025900" cy="800100"/>
          </a:xfrm>
          <a:prstGeom prst="rect">
            <a:avLst/>
          </a:prstGeom>
        </p:spPr>
        <p:txBody>
          <a:bodyPr lIns="0" tIns="5751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4800" spc="-208" dirty="0">
                <a:solidFill>
                  <a:srgbClr val="FFFFFF"/>
                </a:solidFill>
                <a:latin typeface="S-Core Dream 4 Regular"/>
              </a:rPr>
              <a:t>GCD(n, k) = 1</a:t>
            </a:r>
            <a:endParaRPr lang="en-US" sz="4529" b="0" i="0" u="none" strike="noStrike" spc="-45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5278100" y="5956300"/>
            <a:ext cx="3963804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664687" y="9500704"/>
            <a:ext cx="3963804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252700" y="3987800"/>
            <a:ext cx="1624849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b="0" i="0" u="none" strike="noStrike" spc="-37">
                <a:solidFill>
                  <a:srgbClr val="595959"/>
                </a:solidFill>
                <a:latin typeface="S-Core Dream 5 Medium"/>
              </a:rPr>
              <a:t>04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639287" y="7519504"/>
            <a:ext cx="1624849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b="0" i="0" u="none" strike="noStrike" spc="-37">
                <a:solidFill>
                  <a:srgbClr val="595959"/>
                </a:solidFill>
                <a:latin typeface="S-Core Dream 5 Medium"/>
              </a:rPr>
              <a:t>08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31800" y="825500"/>
            <a:ext cx="2540000" cy="685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857" b="1" i="0" u="sng" strike="noStrike">
                <a:solidFill>
                  <a:srgbClr val="FFFFFF"/>
                </a:solidFill>
                <a:latin typeface="Pretendard Regular"/>
              </a:rPr>
              <a:t>contents</a:t>
            </a:r>
          </a:p>
        </p:txBody>
      </p:sp>
      <p:pic>
        <p:nvPicPr>
          <p:cNvPr id="45" name="Picture 28">
            <a:extLst>
              <a:ext uri="{FF2B5EF4-FFF2-40B4-BE49-F238E27FC236}">
                <a16:creationId xmlns:a16="http://schemas.microsoft.com/office/drawing/2014/main" id="{DA5DF42F-9FD8-7B66-3A02-66109D28C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1800" y="4635500"/>
            <a:ext cx="434673" cy="88900"/>
          </a:xfrm>
          <a:prstGeom prst="rect">
            <a:avLst/>
          </a:prstGeom>
        </p:spPr>
      </p:pic>
      <p:pic>
        <p:nvPicPr>
          <p:cNvPr id="46" name="Picture 29">
            <a:extLst>
              <a:ext uri="{FF2B5EF4-FFF2-40B4-BE49-F238E27FC236}">
                <a16:creationId xmlns:a16="http://schemas.microsoft.com/office/drawing/2014/main" id="{842CC034-3CEF-FF70-57FD-8BBF0134E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8387" y="8154504"/>
            <a:ext cx="434673" cy="88900"/>
          </a:xfrm>
          <a:prstGeom prst="rect">
            <a:avLst/>
          </a:prstGeom>
        </p:spPr>
      </p:pic>
      <p:sp>
        <p:nvSpPr>
          <p:cNvPr id="47" name="TextBox 30">
            <a:extLst>
              <a:ext uri="{FF2B5EF4-FFF2-40B4-BE49-F238E27FC236}">
                <a16:creationId xmlns:a16="http://schemas.microsoft.com/office/drawing/2014/main" id="{280650F3-3C57-8D04-CE3D-71AB1988EDAB}"/>
              </a:ext>
            </a:extLst>
          </p:cNvPr>
          <p:cNvSpPr txBox="1"/>
          <p:nvPr/>
        </p:nvSpPr>
        <p:spPr>
          <a:xfrm>
            <a:off x="19367500" y="5016500"/>
            <a:ext cx="4025900" cy="800100"/>
          </a:xfrm>
          <a:prstGeom prst="rect">
            <a:avLst/>
          </a:prstGeom>
        </p:spPr>
        <p:txBody>
          <a:bodyPr lIns="0" tIns="57519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529" b="0" i="0" u="none" strike="noStrike" spc="-45" dirty="0">
                <a:solidFill>
                  <a:srgbClr val="FFFFFF"/>
                </a:solidFill>
                <a:latin typeface="S-Core Dream 5 Medium"/>
              </a:rPr>
              <a:t>회의실 배정</a:t>
            </a:r>
            <a:endParaRPr lang="ko-KR" sz="4529" b="0" i="0" u="none" strike="noStrike" spc="-45" dirty="0">
              <a:solidFill>
                <a:srgbClr val="FFFFFF"/>
              </a:solidFill>
              <a:ea typeface="S-Core Dream 5 Medium"/>
            </a:endParaRPr>
          </a:p>
        </p:txBody>
      </p:sp>
      <p:sp>
        <p:nvSpPr>
          <p:cNvPr id="48" name="TextBox 31">
            <a:extLst>
              <a:ext uri="{FF2B5EF4-FFF2-40B4-BE49-F238E27FC236}">
                <a16:creationId xmlns:a16="http://schemas.microsoft.com/office/drawing/2014/main" id="{39D1F9CC-52CA-C1D7-3798-1DAF5C5BE1E8}"/>
              </a:ext>
            </a:extLst>
          </p:cNvPr>
          <p:cNvSpPr txBox="1"/>
          <p:nvPr/>
        </p:nvSpPr>
        <p:spPr>
          <a:xfrm>
            <a:off x="14754087" y="8560904"/>
            <a:ext cx="4025900" cy="800100"/>
          </a:xfrm>
          <a:prstGeom prst="rect">
            <a:avLst/>
          </a:prstGeom>
        </p:spPr>
        <p:txBody>
          <a:bodyPr lIns="0" tIns="57519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529" spc="-45" dirty="0" err="1">
                <a:solidFill>
                  <a:srgbClr val="FFFFFF"/>
                </a:solidFill>
                <a:latin typeface="S-Core Dream 5 Medium"/>
              </a:rPr>
              <a:t>최소공배수</a:t>
            </a:r>
            <a:endParaRPr lang="en-US" altLang="ko-KR" sz="4529" spc="-45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49" name="TextBox 32">
            <a:extLst>
              <a:ext uri="{FF2B5EF4-FFF2-40B4-BE49-F238E27FC236}">
                <a16:creationId xmlns:a16="http://schemas.microsoft.com/office/drawing/2014/main" id="{2E35F89E-FAE9-EC4D-B338-53B0EA6FC3BC}"/>
              </a:ext>
            </a:extLst>
          </p:cNvPr>
          <p:cNvSpPr txBox="1"/>
          <p:nvPr/>
        </p:nvSpPr>
        <p:spPr>
          <a:xfrm>
            <a:off x="19405600" y="5930900"/>
            <a:ext cx="3963804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50" name="TextBox 33">
            <a:extLst>
              <a:ext uri="{FF2B5EF4-FFF2-40B4-BE49-F238E27FC236}">
                <a16:creationId xmlns:a16="http://schemas.microsoft.com/office/drawing/2014/main" id="{1113271D-EC7B-E93C-1EA8-FE739D44C712}"/>
              </a:ext>
            </a:extLst>
          </p:cNvPr>
          <p:cNvSpPr txBox="1"/>
          <p:nvPr/>
        </p:nvSpPr>
        <p:spPr>
          <a:xfrm>
            <a:off x="14792187" y="9475304"/>
            <a:ext cx="3963804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A2FCA93C-5C37-8631-5B7E-297B0797DDDF}"/>
              </a:ext>
            </a:extLst>
          </p:cNvPr>
          <p:cNvSpPr txBox="1"/>
          <p:nvPr/>
        </p:nvSpPr>
        <p:spPr>
          <a:xfrm>
            <a:off x="19380200" y="3962400"/>
            <a:ext cx="1624849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b="0" i="0" u="none" strike="noStrike" spc="-37" dirty="0">
                <a:solidFill>
                  <a:srgbClr val="595959"/>
                </a:solidFill>
                <a:latin typeface="S-Core Dream 5 Medium"/>
              </a:rPr>
              <a:t>05</a:t>
            </a:r>
          </a:p>
        </p:txBody>
      </p:sp>
      <p:sp>
        <p:nvSpPr>
          <p:cNvPr id="52" name="TextBox 35">
            <a:extLst>
              <a:ext uri="{FF2B5EF4-FFF2-40B4-BE49-F238E27FC236}">
                <a16:creationId xmlns:a16="http://schemas.microsoft.com/office/drawing/2014/main" id="{8A134EBB-16AB-DA38-D198-D92289E63BAF}"/>
              </a:ext>
            </a:extLst>
          </p:cNvPr>
          <p:cNvSpPr txBox="1"/>
          <p:nvPr/>
        </p:nvSpPr>
        <p:spPr>
          <a:xfrm>
            <a:off x="14766787" y="7494104"/>
            <a:ext cx="1624849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b="0" i="0" u="none" strike="noStrike" spc="-37">
                <a:solidFill>
                  <a:srgbClr val="595959"/>
                </a:solidFill>
                <a:latin typeface="S-Core Dream 5 Medium"/>
              </a:rPr>
              <a:t>08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73358E-73D7-BE27-0111-07AF9E7D0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>
            <a:extLst>
              <a:ext uri="{FF2B5EF4-FFF2-40B4-BE49-F238E27FC236}">
                <a16:creationId xmlns:a16="http://schemas.microsoft.com/office/drawing/2014/main" id="{96FEA234-0B88-641D-ADDF-55024DB91C38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이진 탐색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26C553E-5DC9-1644-D147-F986B1F06D03}"/>
              </a:ext>
            </a:extLst>
          </p:cNvPr>
          <p:cNvSpPr txBox="1"/>
          <p:nvPr/>
        </p:nvSpPr>
        <p:spPr>
          <a:xfrm>
            <a:off x="15367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1920.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수 찾기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2353F2BF-E787-B83F-1C35-0D6056BE2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202ECC15-284C-BE0F-DD3F-20F73D135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sp>
        <p:nvSpPr>
          <p:cNvPr id="3" name="TextBox 17">
            <a:extLst>
              <a:ext uri="{FF2B5EF4-FFF2-40B4-BE49-F238E27FC236}">
                <a16:creationId xmlns:a16="http://schemas.microsoft.com/office/drawing/2014/main" id="{235DC0BA-AF4E-614A-1B76-9EBD5B77601B}"/>
              </a:ext>
            </a:extLst>
          </p:cNvPr>
          <p:cNvSpPr txBox="1"/>
          <p:nvPr/>
        </p:nvSpPr>
        <p:spPr>
          <a:xfrm>
            <a:off x="-1308100" y="3568700"/>
            <a:ext cx="1540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Target  = 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29D34E60-F7F3-14F7-8A85-43008BC9B43E}"/>
              </a:ext>
            </a:extLst>
          </p:cNvPr>
          <p:cNvSpPr txBox="1"/>
          <p:nvPr/>
        </p:nvSpPr>
        <p:spPr>
          <a:xfrm>
            <a:off x="54864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123B54F4-8F81-EA41-7BE9-DF009CCE7864}"/>
              </a:ext>
            </a:extLst>
          </p:cNvPr>
          <p:cNvSpPr txBox="1"/>
          <p:nvPr/>
        </p:nvSpPr>
        <p:spPr>
          <a:xfrm>
            <a:off x="64008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3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8AE824E1-0050-AB50-6B70-DFCF90AFE743}"/>
              </a:ext>
            </a:extLst>
          </p:cNvPr>
          <p:cNvSpPr txBox="1"/>
          <p:nvPr/>
        </p:nvSpPr>
        <p:spPr>
          <a:xfrm>
            <a:off x="36576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4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0600B4EB-D52B-ACCB-D43F-E5C58F7BBD46}"/>
              </a:ext>
            </a:extLst>
          </p:cNvPr>
          <p:cNvSpPr txBox="1"/>
          <p:nvPr/>
        </p:nvSpPr>
        <p:spPr>
          <a:xfrm>
            <a:off x="45720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7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C5FF1A4D-A999-AE6F-FAB8-DBAC9DEBCB7E}"/>
              </a:ext>
            </a:extLst>
          </p:cNvPr>
          <p:cNvSpPr txBox="1"/>
          <p:nvPr/>
        </p:nvSpPr>
        <p:spPr>
          <a:xfrm>
            <a:off x="91440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1A581A45-AEDB-26CA-524B-BE65270DF23C}"/>
              </a:ext>
            </a:extLst>
          </p:cNvPr>
          <p:cNvSpPr txBox="1"/>
          <p:nvPr/>
        </p:nvSpPr>
        <p:spPr>
          <a:xfrm>
            <a:off x="100584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2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97C64557-5C6C-A2CE-A0DE-BD4C2C16EB70}"/>
              </a:ext>
            </a:extLst>
          </p:cNvPr>
          <p:cNvSpPr txBox="1"/>
          <p:nvPr/>
        </p:nvSpPr>
        <p:spPr>
          <a:xfrm>
            <a:off x="73152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8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CC777F0A-3CE7-61A4-90AA-26A4AA21737C}"/>
              </a:ext>
            </a:extLst>
          </p:cNvPr>
          <p:cNvSpPr txBox="1"/>
          <p:nvPr/>
        </p:nvSpPr>
        <p:spPr>
          <a:xfrm>
            <a:off x="82296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1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BBEBE3A5-3794-457F-F9E2-501D23A3F146}"/>
              </a:ext>
            </a:extLst>
          </p:cNvPr>
          <p:cNvSpPr txBox="1"/>
          <p:nvPr/>
        </p:nvSpPr>
        <p:spPr>
          <a:xfrm>
            <a:off x="18288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9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571126C3-9F8C-8B4F-5B57-415D85D8CA2D}"/>
              </a:ext>
            </a:extLst>
          </p:cNvPr>
          <p:cNvSpPr txBox="1"/>
          <p:nvPr/>
        </p:nvSpPr>
        <p:spPr>
          <a:xfrm>
            <a:off x="27432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26BE478D-9A2B-9026-2B65-269F553D3487}"/>
              </a:ext>
            </a:extLst>
          </p:cNvPr>
          <p:cNvSpPr/>
          <p:nvPr/>
        </p:nvSpPr>
        <p:spPr>
          <a:xfrm>
            <a:off x="16687800" y="3810000"/>
            <a:ext cx="463550" cy="83820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EE5553BB-2EB6-5A31-C977-50A42413601B}"/>
              </a:ext>
            </a:extLst>
          </p:cNvPr>
          <p:cNvSpPr txBox="1"/>
          <p:nvPr/>
        </p:nvSpPr>
        <p:spPr>
          <a:xfrm>
            <a:off x="164465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4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DC6733A5-AF74-F36D-AA67-D80CC235644D}"/>
              </a:ext>
            </a:extLst>
          </p:cNvPr>
          <p:cNvSpPr txBox="1"/>
          <p:nvPr/>
        </p:nvSpPr>
        <p:spPr>
          <a:xfrm>
            <a:off x="173609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BE0041A4-18EF-6074-E1F8-88C1070A52AD}"/>
              </a:ext>
            </a:extLst>
          </p:cNvPr>
          <p:cNvSpPr txBox="1"/>
          <p:nvPr/>
        </p:nvSpPr>
        <p:spPr>
          <a:xfrm>
            <a:off x="146177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2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440CAB5F-C2EF-F08B-5706-57A3EE5A38FB}"/>
              </a:ext>
            </a:extLst>
          </p:cNvPr>
          <p:cNvSpPr txBox="1"/>
          <p:nvPr/>
        </p:nvSpPr>
        <p:spPr>
          <a:xfrm>
            <a:off x="155321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3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9A0BDF00-FE6E-CA2C-FDE2-A2053755A1F5}"/>
              </a:ext>
            </a:extLst>
          </p:cNvPr>
          <p:cNvSpPr txBox="1"/>
          <p:nvPr/>
        </p:nvSpPr>
        <p:spPr>
          <a:xfrm>
            <a:off x="201041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8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B0CEFF1B-884B-BAF3-B9BE-8B6D24C97AF4}"/>
              </a:ext>
            </a:extLst>
          </p:cNvPr>
          <p:cNvSpPr txBox="1"/>
          <p:nvPr/>
        </p:nvSpPr>
        <p:spPr>
          <a:xfrm>
            <a:off x="210185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9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6EA9F6-3ABF-CBC4-3A3E-9D185DE74DC1}"/>
              </a:ext>
            </a:extLst>
          </p:cNvPr>
          <p:cNvSpPr txBox="1"/>
          <p:nvPr/>
        </p:nvSpPr>
        <p:spPr>
          <a:xfrm>
            <a:off x="182753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E6F0546E-2D01-A52F-684C-B3BFFAD0C42F}"/>
              </a:ext>
            </a:extLst>
          </p:cNvPr>
          <p:cNvSpPr txBox="1"/>
          <p:nvPr/>
        </p:nvSpPr>
        <p:spPr>
          <a:xfrm>
            <a:off x="191897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7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E436AFD4-F941-9C27-91F5-A8C42FBB12DE}"/>
              </a:ext>
            </a:extLst>
          </p:cNvPr>
          <p:cNvSpPr txBox="1"/>
          <p:nvPr/>
        </p:nvSpPr>
        <p:spPr>
          <a:xfrm>
            <a:off x="127889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2ABFA464-68F5-5D48-1775-EAB81E5C13C2}"/>
              </a:ext>
            </a:extLst>
          </p:cNvPr>
          <p:cNvSpPr txBox="1"/>
          <p:nvPr/>
        </p:nvSpPr>
        <p:spPr>
          <a:xfrm>
            <a:off x="137033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1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EC93B546-8A8F-EBCF-7B78-A01733D21F24}"/>
              </a:ext>
            </a:extLst>
          </p:cNvPr>
          <p:cNvSpPr txBox="1"/>
          <p:nvPr/>
        </p:nvSpPr>
        <p:spPr>
          <a:xfrm>
            <a:off x="4038600" y="8991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C2A929D3-2CEA-6705-09ED-ADFD1DC636A8}"/>
              </a:ext>
            </a:extLst>
          </p:cNvPr>
          <p:cNvSpPr txBox="1"/>
          <p:nvPr/>
        </p:nvSpPr>
        <p:spPr>
          <a:xfrm>
            <a:off x="6781800" y="9004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8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4BC298A1-4A91-AC2A-25D3-78CD3618941D}"/>
              </a:ext>
            </a:extLst>
          </p:cNvPr>
          <p:cNvSpPr txBox="1"/>
          <p:nvPr/>
        </p:nvSpPr>
        <p:spPr>
          <a:xfrm>
            <a:off x="7696200" y="8991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9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1A3939C0-D1B1-3901-078B-8CC5D5171945}"/>
              </a:ext>
            </a:extLst>
          </p:cNvPr>
          <p:cNvSpPr txBox="1"/>
          <p:nvPr/>
        </p:nvSpPr>
        <p:spPr>
          <a:xfrm>
            <a:off x="4953000" y="9004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3E0DFFB9-202C-9EF8-EC6D-6DD5A26DDB99}"/>
              </a:ext>
            </a:extLst>
          </p:cNvPr>
          <p:cNvSpPr txBox="1"/>
          <p:nvPr/>
        </p:nvSpPr>
        <p:spPr>
          <a:xfrm>
            <a:off x="5867400" y="8991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7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ADA53507-F3D0-C40E-2F84-12C600E8F5D4}"/>
              </a:ext>
            </a:extLst>
          </p:cNvPr>
          <p:cNvSpPr/>
          <p:nvPr/>
        </p:nvSpPr>
        <p:spPr>
          <a:xfrm>
            <a:off x="6089650" y="8001000"/>
            <a:ext cx="463550" cy="83820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17">
            <a:extLst>
              <a:ext uri="{FF2B5EF4-FFF2-40B4-BE49-F238E27FC236}">
                <a16:creationId xmlns:a16="http://schemas.microsoft.com/office/drawing/2014/main" id="{A96733E4-CC96-A5E9-87AD-D7F8BD3FDFB3}"/>
              </a:ext>
            </a:extLst>
          </p:cNvPr>
          <p:cNvSpPr txBox="1"/>
          <p:nvPr/>
        </p:nvSpPr>
        <p:spPr>
          <a:xfrm>
            <a:off x="16078200" y="8991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533" spc="-272" dirty="0">
                <a:solidFill>
                  <a:srgbClr val="FFFFFF"/>
                </a:solidFill>
                <a:latin typeface="Calibri"/>
                <a:ea typeface="S-Core Dream 4 Regular"/>
              </a:rPr>
              <a:t>4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07A30233-851C-C27C-2AAD-BA4CBFC82588}"/>
              </a:ext>
            </a:extLst>
          </p:cNvPr>
          <p:cNvSpPr txBox="1"/>
          <p:nvPr/>
        </p:nvSpPr>
        <p:spPr>
          <a:xfrm>
            <a:off x="16992600" y="9004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14B02424-DDD8-FD36-E91F-9DB6BDDC0A1B}"/>
              </a:ext>
            </a:extLst>
          </p:cNvPr>
          <p:cNvSpPr/>
          <p:nvPr/>
        </p:nvSpPr>
        <p:spPr>
          <a:xfrm>
            <a:off x="16376650" y="8001000"/>
            <a:ext cx="463550" cy="83820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7BED5133-71E4-5875-4898-73CD4112FC90}"/>
              </a:ext>
            </a:extLst>
          </p:cNvPr>
          <p:cNvSpPr txBox="1"/>
          <p:nvPr/>
        </p:nvSpPr>
        <p:spPr>
          <a:xfrm>
            <a:off x="11658600" y="109855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F0090949-0123-F49B-951A-6FEBECBCD5B7}"/>
              </a:ext>
            </a:extLst>
          </p:cNvPr>
          <p:cNvSpPr txBox="1"/>
          <p:nvPr/>
        </p:nvSpPr>
        <p:spPr>
          <a:xfrm>
            <a:off x="2120900" y="5600700"/>
            <a:ext cx="8928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0                       1                     2                      3                      4                     5                     6                     7                       8                     9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40" name="TextBox 17">
            <a:extLst>
              <a:ext uri="{FF2B5EF4-FFF2-40B4-BE49-F238E27FC236}">
                <a16:creationId xmlns:a16="http://schemas.microsoft.com/office/drawing/2014/main" id="{7ED973E5-E5C5-C82E-F6BE-C8B39F7D16EB}"/>
              </a:ext>
            </a:extLst>
          </p:cNvPr>
          <p:cNvSpPr txBox="1"/>
          <p:nvPr/>
        </p:nvSpPr>
        <p:spPr>
          <a:xfrm>
            <a:off x="13093700" y="5562600"/>
            <a:ext cx="8928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0                       1                     2                      3                      4                     5                     6                     7                       8                     9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0D0DCD63-84EB-DB0C-9A19-6C50AB9A992F}"/>
              </a:ext>
            </a:extLst>
          </p:cNvPr>
          <p:cNvSpPr txBox="1"/>
          <p:nvPr/>
        </p:nvSpPr>
        <p:spPr>
          <a:xfrm>
            <a:off x="4343400" y="9753600"/>
            <a:ext cx="42799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5                     6                     7                       8                     9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42" name="TextBox 17">
            <a:extLst>
              <a:ext uri="{FF2B5EF4-FFF2-40B4-BE49-F238E27FC236}">
                <a16:creationId xmlns:a16="http://schemas.microsoft.com/office/drawing/2014/main" id="{37C1A9A8-2DCA-06B8-D206-7C442EE36EC7}"/>
              </a:ext>
            </a:extLst>
          </p:cNvPr>
          <p:cNvSpPr txBox="1"/>
          <p:nvPr/>
        </p:nvSpPr>
        <p:spPr>
          <a:xfrm>
            <a:off x="16459200" y="9753600"/>
            <a:ext cx="42799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5                     6          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43" name="TextBox 17">
            <a:extLst>
              <a:ext uri="{FF2B5EF4-FFF2-40B4-BE49-F238E27FC236}">
                <a16:creationId xmlns:a16="http://schemas.microsoft.com/office/drawing/2014/main" id="{AD8E93B5-2CFE-63DB-979C-A94F6AAE0F79}"/>
              </a:ext>
            </a:extLst>
          </p:cNvPr>
          <p:cNvSpPr txBox="1"/>
          <p:nvPr/>
        </p:nvSpPr>
        <p:spPr>
          <a:xfrm>
            <a:off x="11112500" y="11772900"/>
            <a:ext cx="42799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spc="-272" dirty="0">
                <a:solidFill>
                  <a:srgbClr val="FFFFFF"/>
                </a:solidFill>
                <a:latin typeface="Calibri"/>
                <a:ea typeface="S-Core Dream 4 Regular"/>
              </a:rPr>
              <a:t>         </a:t>
            </a: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              6          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650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184E18-5451-262E-95E4-1C6744458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>
            <a:extLst>
              <a:ext uri="{FF2B5EF4-FFF2-40B4-BE49-F238E27FC236}">
                <a16:creationId xmlns:a16="http://schemas.microsoft.com/office/drawing/2014/main" id="{F7E2DCC9-07C2-108F-841D-EAE1DB0ECF83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이진 탐색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2B5C727D-4E5E-FD82-199E-27135C3AC7C5}"/>
              </a:ext>
            </a:extLst>
          </p:cNvPr>
          <p:cNvSpPr txBox="1"/>
          <p:nvPr/>
        </p:nvSpPr>
        <p:spPr>
          <a:xfrm>
            <a:off x="15367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1920.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수 찾기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A37112DD-74BB-961B-78AB-29AD01A4F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D48963D4-6920-8F51-C84D-24F157122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sp>
        <p:nvSpPr>
          <p:cNvPr id="3" name="TextBox 17">
            <a:extLst>
              <a:ext uri="{FF2B5EF4-FFF2-40B4-BE49-F238E27FC236}">
                <a16:creationId xmlns:a16="http://schemas.microsoft.com/office/drawing/2014/main" id="{2347C4A6-3179-955C-3B66-CD79E772B172}"/>
              </a:ext>
            </a:extLst>
          </p:cNvPr>
          <p:cNvSpPr txBox="1"/>
          <p:nvPr/>
        </p:nvSpPr>
        <p:spPr>
          <a:xfrm>
            <a:off x="-1308100" y="3568700"/>
            <a:ext cx="1540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Target  = 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A4EFE901-D027-852E-6B72-580CBF026C05}"/>
              </a:ext>
            </a:extLst>
          </p:cNvPr>
          <p:cNvSpPr txBox="1"/>
          <p:nvPr/>
        </p:nvSpPr>
        <p:spPr>
          <a:xfrm>
            <a:off x="54864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8BB16682-1A13-9CF0-7424-BB808707E74B}"/>
              </a:ext>
            </a:extLst>
          </p:cNvPr>
          <p:cNvSpPr txBox="1"/>
          <p:nvPr/>
        </p:nvSpPr>
        <p:spPr>
          <a:xfrm>
            <a:off x="64008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3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13FA655A-F39A-DE20-B9FB-A3E90431B7FB}"/>
              </a:ext>
            </a:extLst>
          </p:cNvPr>
          <p:cNvSpPr txBox="1"/>
          <p:nvPr/>
        </p:nvSpPr>
        <p:spPr>
          <a:xfrm>
            <a:off x="36576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4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1907DB9F-CDE6-38E1-6F35-2F53F93F63EB}"/>
              </a:ext>
            </a:extLst>
          </p:cNvPr>
          <p:cNvSpPr txBox="1"/>
          <p:nvPr/>
        </p:nvSpPr>
        <p:spPr>
          <a:xfrm>
            <a:off x="45720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7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47544AB4-783C-AE8A-1CA4-3157CD72A3DF}"/>
              </a:ext>
            </a:extLst>
          </p:cNvPr>
          <p:cNvSpPr txBox="1"/>
          <p:nvPr/>
        </p:nvSpPr>
        <p:spPr>
          <a:xfrm>
            <a:off x="91440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9EE454C8-1CDC-325D-0FF1-CF6BA0CB92FB}"/>
              </a:ext>
            </a:extLst>
          </p:cNvPr>
          <p:cNvSpPr txBox="1"/>
          <p:nvPr/>
        </p:nvSpPr>
        <p:spPr>
          <a:xfrm>
            <a:off x="100584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2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0D23BD2D-9609-315A-ECE4-D35D52D1620A}"/>
              </a:ext>
            </a:extLst>
          </p:cNvPr>
          <p:cNvSpPr txBox="1"/>
          <p:nvPr/>
        </p:nvSpPr>
        <p:spPr>
          <a:xfrm>
            <a:off x="73152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8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FE8E03F2-7055-B5E7-96E2-C246112AE1F4}"/>
              </a:ext>
            </a:extLst>
          </p:cNvPr>
          <p:cNvSpPr txBox="1"/>
          <p:nvPr/>
        </p:nvSpPr>
        <p:spPr>
          <a:xfrm>
            <a:off x="82296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1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B59E7CEB-BF71-987C-8BD7-155C9E9AEB7F}"/>
              </a:ext>
            </a:extLst>
          </p:cNvPr>
          <p:cNvSpPr txBox="1"/>
          <p:nvPr/>
        </p:nvSpPr>
        <p:spPr>
          <a:xfrm>
            <a:off x="18288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9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D14ACE2A-CE17-6721-3ACA-299D8739F810}"/>
              </a:ext>
            </a:extLst>
          </p:cNvPr>
          <p:cNvSpPr txBox="1"/>
          <p:nvPr/>
        </p:nvSpPr>
        <p:spPr>
          <a:xfrm>
            <a:off x="27432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4698A131-2262-41CC-6936-2BDEE323BC0C}"/>
              </a:ext>
            </a:extLst>
          </p:cNvPr>
          <p:cNvSpPr/>
          <p:nvPr/>
        </p:nvSpPr>
        <p:spPr>
          <a:xfrm>
            <a:off x="16687800" y="3810000"/>
            <a:ext cx="463550" cy="83820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DA953C85-764D-E149-D336-BAE8F2CD8C68}"/>
              </a:ext>
            </a:extLst>
          </p:cNvPr>
          <p:cNvSpPr txBox="1"/>
          <p:nvPr/>
        </p:nvSpPr>
        <p:spPr>
          <a:xfrm>
            <a:off x="164465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4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FFFA9DB5-B5CE-DA39-43C9-A16A02D37477}"/>
              </a:ext>
            </a:extLst>
          </p:cNvPr>
          <p:cNvSpPr txBox="1"/>
          <p:nvPr/>
        </p:nvSpPr>
        <p:spPr>
          <a:xfrm>
            <a:off x="173609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B0019D30-E7F0-8A6C-6C5A-82FF1848F2E3}"/>
              </a:ext>
            </a:extLst>
          </p:cNvPr>
          <p:cNvSpPr txBox="1"/>
          <p:nvPr/>
        </p:nvSpPr>
        <p:spPr>
          <a:xfrm>
            <a:off x="146177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2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E9002458-EF36-C909-6620-6EA4F2612E38}"/>
              </a:ext>
            </a:extLst>
          </p:cNvPr>
          <p:cNvSpPr txBox="1"/>
          <p:nvPr/>
        </p:nvSpPr>
        <p:spPr>
          <a:xfrm>
            <a:off x="155321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3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72D6E753-4A34-5083-5123-0568877492EF}"/>
              </a:ext>
            </a:extLst>
          </p:cNvPr>
          <p:cNvSpPr txBox="1"/>
          <p:nvPr/>
        </p:nvSpPr>
        <p:spPr>
          <a:xfrm>
            <a:off x="201041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8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D19DCC65-E6C2-7AF6-BF2F-43F1985F856B}"/>
              </a:ext>
            </a:extLst>
          </p:cNvPr>
          <p:cNvSpPr txBox="1"/>
          <p:nvPr/>
        </p:nvSpPr>
        <p:spPr>
          <a:xfrm>
            <a:off x="210185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9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D72A19A5-269C-F80E-0870-379C6E425B08}"/>
              </a:ext>
            </a:extLst>
          </p:cNvPr>
          <p:cNvSpPr txBox="1"/>
          <p:nvPr/>
        </p:nvSpPr>
        <p:spPr>
          <a:xfrm>
            <a:off x="182753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F25994AD-983E-D322-726A-3506D243297E}"/>
              </a:ext>
            </a:extLst>
          </p:cNvPr>
          <p:cNvSpPr txBox="1"/>
          <p:nvPr/>
        </p:nvSpPr>
        <p:spPr>
          <a:xfrm>
            <a:off x="191897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7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9F1E675B-9694-5715-39EC-27E57FDD6436}"/>
              </a:ext>
            </a:extLst>
          </p:cNvPr>
          <p:cNvSpPr txBox="1"/>
          <p:nvPr/>
        </p:nvSpPr>
        <p:spPr>
          <a:xfrm>
            <a:off x="12788900" y="4813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2D398F1F-109F-D12F-DAC7-1CCDC85C8663}"/>
              </a:ext>
            </a:extLst>
          </p:cNvPr>
          <p:cNvSpPr txBox="1"/>
          <p:nvPr/>
        </p:nvSpPr>
        <p:spPr>
          <a:xfrm>
            <a:off x="13703300" y="4800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1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7426DF32-4106-067E-B949-FB994F07A2F8}"/>
              </a:ext>
            </a:extLst>
          </p:cNvPr>
          <p:cNvSpPr txBox="1"/>
          <p:nvPr/>
        </p:nvSpPr>
        <p:spPr>
          <a:xfrm>
            <a:off x="4038600" y="8991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2F6B4F9E-D54F-D074-A320-DD08E5A949D8}"/>
              </a:ext>
            </a:extLst>
          </p:cNvPr>
          <p:cNvSpPr txBox="1"/>
          <p:nvPr/>
        </p:nvSpPr>
        <p:spPr>
          <a:xfrm>
            <a:off x="6781800" y="9004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8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5C32F323-5626-96A2-8C1B-ECE0598E2A7B}"/>
              </a:ext>
            </a:extLst>
          </p:cNvPr>
          <p:cNvSpPr txBox="1"/>
          <p:nvPr/>
        </p:nvSpPr>
        <p:spPr>
          <a:xfrm>
            <a:off x="7696200" y="8991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9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A904F365-579B-EF58-9B9E-A4F8581906FF}"/>
              </a:ext>
            </a:extLst>
          </p:cNvPr>
          <p:cNvSpPr txBox="1"/>
          <p:nvPr/>
        </p:nvSpPr>
        <p:spPr>
          <a:xfrm>
            <a:off x="4953000" y="9004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FAD68321-477A-8186-64E5-1D752E765CB6}"/>
              </a:ext>
            </a:extLst>
          </p:cNvPr>
          <p:cNvSpPr txBox="1"/>
          <p:nvPr/>
        </p:nvSpPr>
        <p:spPr>
          <a:xfrm>
            <a:off x="5867400" y="8991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7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BC145B67-AC97-8647-E301-863644B1C624}"/>
              </a:ext>
            </a:extLst>
          </p:cNvPr>
          <p:cNvSpPr/>
          <p:nvPr/>
        </p:nvSpPr>
        <p:spPr>
          <a:xfrm>
            <a:off x="6089650" y="8001000"/>
            <a:ext cx="463550" cy="83820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17">
            <a:extLst>
              <a:ext uri="{FF2B5EF4-FFF2-40B4-BE49-F238E27FC236}">
                <a16:creationId xmlns:a16="http://schemas.microsoft.com/office/drawing/2014/main" id="{8EB7B7F0-5B75-71DA-AA79-75FBACBA719C}"/>
              </a:ext>
            </a:extLst>
          </p:cNvPr>
          <p:cNvSpPr txBox="1"/>
          <p:nvPr/>
        </p:nvSpPr>
        <p:spPr>
          <a:xfrm>
            <a:off x="16078200" y="8991600"/>
            <a:ext cx="927100" cy="8382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4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91B92B49-B47A-FCB7-30AB-6C5F8F292647}"/>
              </a:ext>
            </a:extLst>
          </p:cNvPr>
          <p:cNvSpPr txBox="1"/>
          <p:nvPr/>
        </p:nvSpPr>
        <p:spPr>
          <a:xfrm>
            <a:off x="16992600" y="90043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CCAA073E-00CD-DBF7-B31D-E1DF0ECF695F}"/>
              </a:ext>
            </a:extLst>
          </p:cNvPr>
          <p:cNvSpPr/>
          <p:nvPr/>
        </p:nvSpPr>
        <p:spPr>
          <a:xfrm>
            <a:off x="16376650" y="8001000"/>
            <a:ext cx="463550" cy="83820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51FBAF81-A5F3-10E1-E0A5-00F3698481A2}"/>
              </a:ext>
            </a:extLst>
          </p:cNvPr>
          <p:cNvSpPr txBox="1"/>
          <p:nvPr/>
        </p:nvSpPr>
        <p:spPr>
          <a:xfrm>
            <a:off x="11658600" y="10985500"/>
            <a:ext cx="927100" cy="825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6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5BA546B1-B58E-BE46-A7CF-72E6D3C5C112}"/>
              </a:ext>
            </a:extLst>
          </p:cNvPr>
          <p:cNvSpPr/>
          <p:nvPr/>
        </p:nvSpPr>
        <p:spPr>
          <a:xfrm>
            <a:off x="11890375" y="9982200"/>
            <a:ext cx="463550" cy="83820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D5EF84A4-7B0D-ECAA-0FBE-408EF2403510}"/>
              </a:ext>
            </a:extLst>
          </p:cNvPr>
          <p:cNvSpPr txBox="1"/>
          <p:nvPr/>
        </p:nvSpPr>
        <p:spPr>
          <a:xfrm>
            <a:off x="2120900" y="5600700"/>
            <a:ext cx="8928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0                       1                     2                      3                      4                     5                     6                     7                       8                     9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40" name="TextBox 17">
            <a:extLst>
              <a:ext uri="{FF2B5EF4-FFF2-40B4-BE49-F238E27FC236}">
                <a16:creationId xmlns:a16="http://schemas.microsoft.com/office/drawing/2014/main" id="{7604CE01-7C29-94BF-FF1D-EE1274770FFA}"/>
              </a:ext>
            </a:extLst>
          </p:cNvPr>
          <p:cNvSpPr txBox="1"/>
          <p:nvPr/>
        </p:nvSpPr>
        <p:spPr>
          <a:xfrm>
            <a:off x="13093700" y="5562600"/>
            <a:ext cx="8928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0                       1                     2                      3                      4                     5                     6                     7                       8                     9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6314A755-D82E-3B47-94DE-3AA8F2D4023A}"/>
              </a:ext>
            </a:extLst>
          </p:cNvPr>
          <p:cNvSpPr txBox="1"/>
          <p:nvPr/>
        </p:nvSpPr>
        <p:spPr>
          <a:xfrm>
            <a:off x="4343400" y="9753600"/>
            <a:ext cx="42799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5                     6                     7                       8                     9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42" name="TextBox 17">
            <a:extLst>
              <a:ext uri="{FF2B5EF4-FFF2-40B4-BE49-F238E27FC236}">
                <a16:creationId xmlns:a16="http://schemas.microsoft.com/office/drawing/2014/main" id="{B7F61A59-A358-161B-6AD1-7CA26563A75D}"/>
              </a:ext>
            </a:extLst>
          </p:cNvPr>
          <p:cNvSpPr txBox="1"/>
          <p:nvPr/>
        </p:nvSpPr>
        <p:spPr>
          <a:xfrm>
            <a:off x="16459200" y="9753600"/>
            <a:ext cx="42799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5                     6          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43" name="TextBox 17">
            <a:extLst>
              <a:ext uri="{FF2B5EF4-FFF2-40B4-BE49-F238E27FC236}">
                <a16:creationId xmlns:a16="http://schemas.microsoft.com/office/drawing/2014/main" id="{2214C496-D05F-6C06-7DDA-419573CFC747}"/>
              </a:ext>
            </a:extLst>
          </p:cNvPr>
          <p:cNvSpPr txBox="1"/>
          <p:nvPr/>
        </p:nvSpPr>
        <p:spPr>
          <a:xfrm>
            <a:off x="11112500" y="11772900"/>
            <a:ext cx="42799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                       6          </a:t>
            </a:r>
            <a:endParaRPr kumimoji="0" lang="ko-KR" altLang="en-US" sz="2500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7801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41AF82-0521-69EC-4850-A48F48259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E0FE4A1-25C4-3D75-F9F7-FB13429A9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605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7CF61D-E8F7-41AD-2EA8-CB6E05645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0302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B32E264C-9B5C-0B0C-82D0-B9CB5C3EBF64}"/>
              </a:ext>
            </a:extLst>
          </p:cNvPr>
          <p:cNvSpPr txBox="1"/>
          <p:nvPr/>
        </p:nvSpPr>
        <p:spPr>
          <a:xfrm>
            <a:off x="1524000" y="876300"/>
            <a:ext cx="3911600" cy="444500"/>
          </a:xfrm>
          <a:prstGeom prst="rect">
            <a:avLst/>
          </a:prstGeom>
        </p:spPr>
        <p:txBody>
          <a:bodyPr lIns="0" tIns="31665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1920. </a:t>
            </a:r>
            <a:r>
              <a:rPr kumimoji="0" lang="ko-KR" altLang="en-US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수 찾기</a:t>
            </a:r>
          </a:p>
        </p:txBody>
      </p:sp>
      <p:pic>
        <p:nvPicPr>
          <p:cNvPr id="61" name="Picture 5">
            <a:extLst>
              <a:ext uri="{FF2B5EF4-FFF2-40B4-BE49-F238E27FC236}">
                <a16:creationId xmlns:a16="http://schemas.microsoft.com/office/drawing/2014/main" id="{9590B4DA-BFB0-0B35-3B5D-C040B7D9A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0" y="3933249"/>
            <a:ext cx="6931400" cy="6901725"/>
          </a:xfrm>
          <a:prstGeom prst="rect">
            <a:avLst/>
          </a:prstGeom>
        </p:spPr>
      </p:pic>
      <p:pic>
        <p:nvPicPr>
          <p:cNvPr id="62" name="Picture 6">
            <a:extLst>
              <a:ext uri="{FF2B5EF4-FFF2-40B4-BE49-F238E27FC236}">
                <a16:creationId xmlns:a16="http://schemas.microsoft.com/office/drawing/2014/main" id="{95653988-4868-91A7-5D5B-321D74462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8799" y="3336350"/>
            <a:ext cx="6931400" cy="493435"/>
          </a:xfrm>
          <a:prstGeom prst="rect">
            <a:avLst/>
          </a:prstGeom>
        </p:spPr>
      </p:pic>
      <p:pic>
        <p:nvPicPr>
          <p:cNvPr id="63" name="Picture 9">
            <a:extLst>
              <a:ext uri="{FF2B5EF4-FFF2-40B4-BE49-F238E27FC236}">
                <a16:creationId xmlns:a16="http://schemas.microsoft.com/office/drawing/2014/main" id="{F7AFB55D-EB64-5D2F-076E-9604D94ED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6200" y="2881025"/>
            <a:ext cx="6967976" cy="622311"/>
          </a:xfrm>
          <a:prstGeom prst="rect">
            <a:avLst/>
          </a:prstGeom>
        </p:spPr>
      </p:pic>
      <p:pic>
        <p:nvPicPr>
          <p:cNvPr id="64" name="Picture 14">
            <a:extLst>
              <a:ext uri="{FF2B5EF4-FFF2-40B4-BE49-F238E27FC236}">
                <a16:creationId xmlns:a16="http://schemas.microsoft.com/office/drawing/2014/main" id="{5B42A6E2-E390-8A7A-8FFE-A03C804AB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75429" y="3109625"/>
            <a:ext cx="154371" cy="185245"/>
          </a:xfrm>
          <a:prstGeom prst="rect">
            <a:avLst/>
          </a:prstGeom>
        </p:spPr>
      </p:pic>
      <p:pic>
        <p:nvPicPr>
          <p:cNvPr id="65" name="Picture 15">
            <a:extLst>
              <a:ext uri="{FF2B5EF4-FFF2-40B4-BE49-F238E27FC236}">
                <a16:creationId xmlns:a16="http://schemas.microsoft.com/office/drawing/2014/main" id="{6F5B064B-0911-A17B-A070-4F84A21049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43729" y="3109625"/>
            <a:ext cx="154371" cy="185245"/>
          </a:xfrm>
          <a:prstGeom prst="rect">
            <a:avLst/>
          </a:prstGeom>
        </p:spPr>
      </p:pic>
      <p:pic>
        <p:nvPicPr>
          <p:cNvPr id="66" name="Picture 16">
            <a:extLst>
              <a:ext uri="{FF2B5EF4-FFF2-40B4-BE49-F238E27FC236}">
                <a16:creationId xmlns:a16="http://schemas.microsoft.com/office/drawing/2014/main" id="{03B3088B-E9AB-F7CD-6716-E7EAD46A98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12029" y="3109625"/>
            <a:ext cx="154371" cy="1852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B1B9BFF-5CF3-7674-D121-EA4D13A09D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11100375"/>
            <a:ext cx="2209801" cy="14726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492861-E1CE-798B-FFFB-DFC2A32A34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0175" y="10744200"/>
            <a:ext cx="3267625" cy="21775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E8CD18-1EB1-8644-24B7-404DDEDFEF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1856212"/>
            <a:ext cx="1554988" cy="15549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9F73F8-7A7A-BC24-873D-65318607D83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872" t="15722" r="11538" b="14034"/>
          <a:stretch>
            <a:fillRect/>
          </a:stretch>
        </p:blipFill>
        <p:spPr>
          <a:xfrm>
            <a:off x="16622775" y="3590360"/>
            <a:ext cx="6931400" cy="60198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7017EC89-1354-9E7F-3493-59BE7F4B2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2652425"/>
            <a:ext cx="6931400" cy="9539575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EEFD1C57-3E2B-5FDF-2E9F-070A8CBDF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799" y="2055525"/>
            <a:ext cx="6931400" cy="493435"/>
          </a:xfrm>
          <a:prstGeom prst="rect">
            <a:avLst/>
          </a:prstGeom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59A11BC9-7B26-6B37-05A3-C66DB17E7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00200"/>
            <a:ext cx="6967976" cy="6223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83DA44-73A1-ABAC-81EC-486D2420E6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7429" y="1828800"/>
            <a:ext cx="154371" cy="1852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BA7AB8-E0D2-5156-228D-026108CAE5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5729" y="1828800"/>
            <a:ext cx="154371" cy="1852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71B04A-5E50-682D-23E5-E176FF3337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4029" y="1828800"/>
            <a:ext cx="154371" cy="1852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429ECC1-1E7D-49DE-53DF-8B0F80C895D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872" t="15722" r="11538" b="14034"/>
          <a:stretch>
            <a:fillRect/>
          </a:stretch>
        </p:blipFill>
        <p:spPr>
          <a:xfrm>
            <a:off x="874775" y="2309535"/>
            <a:ext cx="6931400" cy="6019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64EC56-C386-918E-DA9D-7A534652D7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4775" y="2302044"/>
            <a:ext cx="6931400" cy="5766861"/>
          </a:xfrm>
          <a:prstGeom prst="rect">
            <a:avLst/>
          </a:prstGeom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411EBE8B-F4D3-F0D1-3B86-A015C5C39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800" y="3835399"/>
            <a:ext cx="6931400" cy="7061201"/>
          </a:xfrm>
          <a:prstGeom prst="rect">
            <a:avLst/>
          </a:prstGeom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7C8F2090-973E-3315-0412-9534F1A36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799" y="3238499"/>
            <a:ext cx="6931400" cy="493435"/>
          </a:xfrm>
          <a:prstGeom prst="rect">
            <a:avLst/>
          </a:prstGeom>
        </p:spPr>
      </p:pic>
      <p:pic>
        <p:nvPicPr>
          <p:cNvPr id="24" name="Picture 9">
            <a:extLst>
              <a:ext uri="{FF2B5EF4-FFF2-40B4-BE49-F238E27FC236}">
                <a16:creationId xmlns:a16="http://schemas.microsoft.com/office/drawing/2014/main" id="{717AB142-4AD1-2593-3CB3-049A246A3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200" y="2783174"/>
            <a:ext cx="6967976" cy="622311"/>
          </a:xfrm>
          <a:prstGeom prst="rect">
            <a:avLst/>
          </a:prstGeom>
        </p:spPr>
      </p:pic>
      <p:pic>
        <p:nvPicPr>
          <p:cNvPr id="25" name="Picture 14">
            <a:extLst>
              <a:ext uri="{FF2B5EF4-FFF2-40B4-BE49-F238E27FC236}">
                <a16:creationId xmlns:a16="http://schemas.microsoft.com/office/drawing/2014/main" id="{06FAABCE-8670-FCAD-BD7E-BC332AB810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53429" y="3011774"/>
            <a:ext cx="154371" cy="185245"/>
          </a:xfrm>
          <a:prstGeom prst="rect">
            <a:avLst/>
          </a:prstGeom>
        </p:spPr>
      </p:pic>
      <p:pic>
        <p:nvPicPr>
          <p:cNvPr id="26" name="Picture 15">
            <a:extLst>
              <a:ext uri="{FF2B5EF4-FFF2-40B4-BE49-F238E27FC236}">
                <a16:creationId xmlns:a16="http://schemas.microsoft.com/office/drawing/2014/main" id="{B9DA5C7E-D0AF-554A-8095-9431B6033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21729" y="3011774"/>
            <a:ext cx="154371" cy="185245"/>
          </a:xfrm>
          <a:prstGeom prst="rect">
            <a:avLst/>
          </a:prstGeom>
        </p:spPr>
      </p:pic>
      <p:pic>
        <p:nvPicPr>
          <p:cNvPr id="27" name="Picture 16">
            <a:extLst>
              <a:ext uri="{FF2B5EF4-FFF2-40B4-BE49-F238E27FC236}">
                <a16:creationId xmlns:a16="http://schemas.microsoft.com/office/drawing/2014/main" id="{CBCCA973-D6F5-95B0-FAB5-F3961E3340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90029" y="3011774"/>
            <a:ext cx="154371" cy="18524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C485B70-6657-B25F-9B6F-8721E793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872" t="15722" r="11538" b="14034"/>
          <a:stretch>
            <a:fillRect/>
          </a:stretch>
        </p:blipFill>
        <p:spPr>
          <a:xfrm>
            <a:off x="8700775" y="3492509"/>
            <a:ext cx="6931400" cy="60198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5CB1D5A-FF82-9211-677C-59C8AFC6BD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00775" y="3485018"/>
            <a:ext cx="6931400" cy="576686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81FCF6D-E390-46A2-96A5-563327706F8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6019" t="15183" r="49266" b="24915"/>
          <a:stretch>
            <a:fillRect/>
          </a:stretch>
        </p:blipFill>
        <p:spPr>
          <a:xfrm>
            <a:off x="8698223" y="3468974"/>
            <a:ext cx="6931401" cy="593223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91D6713-2E62-5DE2-971D-9F4084B6C281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6278" t="13943" r="35156" b="14487"/>
          <a:stretch>
            <a:fillRect/>
          </a:stretch>
        </p:blipFill>
        <p:spPr>
          <a:xfrm>
            <a:off x="16586200" y="3572930"/>
            <a:ext cx="6967975" cy="603723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CFE3BA9-1CAC-BE99-57DD-834E2BB91FC6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6201" t="8519" r="37420" b="21574"/>
          <a:stretch>
            <a:fillRect/>
          </a:stretch>
        </p:blipFill>
        <p:spPr>
          <a:xfrm>
            <a:off x="872224" y="2299253"/>
            <a:ext cx="6931400" cy="958848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365DC88-A662-2CCF-C1DA-A04FB64181CC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5648" t="13205" r="56517" b="35313"/>
          <a:stretch>
            <a:fillRect/>
          </a:stretch>
        </p:blipFill>
        <p:spPr>
          <a:xfrm>
            <a:off x="8664201" y="3468974"/>
            <a:ext cx="6965424" cy="706120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A458868-B8D9-856E-489C-B768C6506E8D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5973" t="10575" r="34386" b="26134"/>
          <a:stretch>
            <a:fillRect/>
          </a:stretch>
        </p:blipFill>
        <p:spPr>
          <a:xfrm>
            <a:off x="16565879" y="3590360"/>
            <a:ext cx="6988296" cy="683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74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0C6E90-3D67-559A-B090-F0F5DFBE9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5687C39-7313-416C-488C-FEEF604358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68400" y="7620696"/>
            <a:ext cx="21704300" cy="40379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305D70D-1F8F-8704-16ED-14870350C8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168400" y="12026900"/>
            <a:ext cx="3937000" cy="62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7AFA023-D7FC-62DC-25F0-09D6D4E0CF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803900" y="12026900"/>
            <a:ext cx="3937000" cy="622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89282FF-7502-F54B-B7FA-3072D80610D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668000" y="12026900"/>
            <a:ext cx="39370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F4C76B8-E837-719C-2653-59C07522F36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B4F68E5D-476D-4C33-535B-8EFD4D354F78}"/>
              </a:ext>
            </a:extLst>
          </p:cNvPr>
          <p:cNvSpPr txBox="1"/>
          <p:nvPr/>
        </p:nvSpPr>
        <p:spPr>
          <a:xfrm>
            <a:off x="1622286" y="86423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강의의 수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 (1 ≤ N ≤ 100,000)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M (1 ≤ M ≤ N)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이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다음 줄에는 강토의 기타 강의의 길이가 강의 순서대로 분 단위로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자연수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로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각 강의의 길이는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10,000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분을 넘지 않는다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3111D61-D361-850D-14F2-52B23E282DAB}"/>
              </a:ext>
            </a:extLst>
          </p:cNvPr>
          <p:cNvSpPr txBox="1"/>
          <p:nvPr/>
        </p:nvSpPr>
        <p:spPr>
          <a:xfrm>
            <a:off x="1054100" y="2984500"/>
            <a:ext cx="21818600" cy="1511300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강토는 자신의 기타 강의 동영상을 블루레이로 만들어 판매하려고 한다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블루레이에는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 총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N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개의 강의가 들어가는데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블루레이를 녹화할 때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강의의 순서가 바뀌면 안 된다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순서가 뒤바뀌는 경우에는 강의의 흐름이 끊겨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학생들이 대혼란에 빠질 수 있기 때문이다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즉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en-US" altLang="ko-KR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i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 강의와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j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 강의를 같은 </a:t>
            </a: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블루레이에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 녹화하려면 </a:t>
            </a:r>
            <a:r>
              <a:rPr kumimoji="0" lang="en-US" altLang="ko-KR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i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j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사이의 모든 강의도 같은 </a:t>
            </a: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블루레이에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 녹화해야 한다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Open Sans" panose="020F0502020204030204" pitchFamily="34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강토는 이 블루레이가 얼마나 팔릴지 아직 알 수 없기 때문에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블루레이의 개수를 가급적 줄이려고 한다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오랜 고민 끝에 강토는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M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개의 </a:t>
            </a: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블루레이에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 모든 기타 강의 동영상을 녹화하기로 했다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이때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블루레이의 크기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(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녹화 가능한 길이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)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를 최소로 하려고 한다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단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M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개의 블루레이는 모두 같은 크기이어야 한다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Open Sans" panose="020F0502020204030204" pitchFamily="34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강토의 각 강의의 길이가 분 단위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(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자연수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)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로 주어진다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이때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가능한 블루레이의 크기 중 최소를 구하는 프로그램을 </a:t>
            </a: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작성하시오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  <a:endParaRPr kumimoji="0" lang="en-US" sz="2500" b="1" i="0" u="none" strike="noStrike" kern="1200" cap="none" spc="-256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822E9E1-C11F-BB16-D1CA-CF0D2BB1CFDD}"/>
              </a:ext>
            </a:extLst>
          </p:cNvPr>
          <p:cNvSpPr txBox="1"/>
          <p:nvPr/>
        </p:nvSpPr>
        <p:spPr>
          <a:xfrm>
            <a:off x="9906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메모리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128 MB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C9A5AEA-7C54-3158-B2C6-BEFF3D922210}"/>
              </a:ext>
            </a:extLst>
          </p:cNvPr>
          <p:cNvSpPr txBox="1"/>
          <p:nvPr/>
        </p:nvSpPr>
        <p:spPr>
          <a:xfrm>
            <a:off x="56261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시간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lang="en-US" sz="2800" b="1" spc="-168" dirty="0">
                <a:solidFill>
                  <a:srgbClr val="0F0F0F"/>
                </a:solidFill>
                <a:latin typeface="S-Core Dream 3 Light"/>
                <a:ea typeface="맑은 고딕" panose="020B0503020000020004" pitchFamily="50" charset="-127"/>
              </a:rPr>
              <a:t>2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초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D55D437-79FC-4574-DC00-443A38D4950C}"/>
              </a:ext>
            </a:extLst>
          </p:cNvPr>
          <p:cNvSpPr txBox="1"/>
          <p:nvPr/>
        </p:nvSpPr>
        <p:spPr>
          <a:xfrm>
            <a:off x="104775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난이도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실버 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Ⅰ</a:t>
            </a: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988A5106-4D6E-B060-0F19-A317ED7AEE6C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1AA6AFE-654A-0BB0-9490-3807F3C82FE8}"/>
              </a:ext>
            </a:extLst>
          </p:cNvPr>
          <p:cNvSpPr txBox="1"/>
          <p:nvPr/>
        </p:nvSpPr>
        <p:spPr>
          <a:xfrm>
            <a:off x="13081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2343. </a:t>
            </a:r>
            <a:r>
              <a:rPr kumimoji="0" lang="ko-KR" altLang="en-US" sz="3450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기타 레슨</a:t>
            </a: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93A47F4B-76F7-FDBA-3238-932AF08AED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EFCAD0F3-3A71-AF61-45AA-2B33BC3164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1304" y="7848600"/>
            <a:ext cx="1485900" cy="671708"/>
          </a:xfrm>
          <a:prstGeom prst="rect">
            <a:avLst/>
          </a:prstGeom>
        </p:spPr>
      </p:pic>
      <p:sp>
        <p:nvSpPr>
          <p:cNvPr id="27" name="TextBox 11">
            <a:extLst>
              <a:ext uri="{FF2B5EF4-FFF2-40B4-BE49-F238E27FC236}">
                <a16:creationId xmlns:a16="http://schemas.microsoft.com/office/drawing/2014/main" id="{934CBF3F-05AE-7D3C-9488-72D5EB6987FD}"/>
              </a:ext>
            </a:extLst>
          </p:cNvPr>
          <p:cNvSpPr txBox="1"/>
          <p:nvPr/>
        </p:nvSpPr>
        <p:spPr>
          <a:xfrm>
            <a:off x="394804" y="791140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43" spc="-159" dirty="0">
                <a:solidFill>
                  <a:srgbClr val="FFFFFF"/>
                </a:solidFill>
                <a:latin typeface="Calibri"/>
                <a:ea typeface="S-Core Dream 4 Regular"/>
              </a:rPr>
              <a:t>입</a:t>
            </a: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9C987075-7A51-34B4-3E18-700198CBA05E}"/>
              </a:ext>
            </a:extLst>
          </p:cNvPr>
          <p:cNvSpPr txBox="1"/>
          <p:nvPr/>
        </p:nvSpPr>
        <p:spPr>
          <a:xfrm>
            <a:off x="1608482" y="105473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가능한 블루레이 </a:t>
            </a:r>
            <a:r>
              <a:rPr kumimoji="0" lang="ko-KR" altLang="en-US" sz="2800" b="0" i="0" u="none" strike="noStrike" kern="1200" cap="none" spc="-144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크기중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 최소를 출력한다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20177DC5-BA77-E0B4-BD5E-8F4EA5FF47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7500" y="9843892"/>
            <a:ext cx="1485900" cy="671708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40BEF0E2-F956-8E84-0497-5B829D7E52CB}"/>
              </a:ext>
            </a:extLst>
          </p:cNvPr>
          <p:cNvSpPr txBox="1"/>
          <p:nvPr/>
        </p:nvSpPr>
        <p:spPr>
          <a:xfrm>
            <a:off x="381000" y="9906696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출력</a:t>
            </a:r>
          </a:p>
        </p:txBody>
      </p:sp>
      <p:pic>
        <p:nvPicPr>
          <p:cNvPr id="7" name="Picture 19">
            <a:extLst>
              <a:ext uri="{FF2B5EF4-FFF2-40B4-BE49-F238E27FC236}">
                <a16:creationId xmlns:a16="http://schemas.microsoft.com/office/drawing/2014/main" id="{9EA4E70A-3DE2-6664-7548-D9FAC2063E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49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F5572E-4EB6-BAE6-0DD9-6492782FB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7D0F0A9-CE38-71DE-870C-4ADC61802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605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C2D191B-05C5-FAA1-3A21-66902E0F1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0302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D598C97B-2E7F-C6CA-657C-9AC16167B73A}"/>
              </a:ext>
            </a:extLst>
          </p:cNvPr>
          <p:cNvSpPr txBox="1"/>
          <p:nvPr/>
        </p:nvSpPr>
        <p:spPr>
          <a:xfrm>
            <a:off x="1524000" y="876300"/>
            <a:ext cx="3911600" cy="444500"/>
          </a:xfrm>
          <a:prstGeom prst="rect">
            <a:avLst/>
          </a:prstGeom>
        </p:spPr>
        <p:txBody>
          <a:bodyPr lIns="0" tIns="31665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2343. </a:t>
            </a:r>
            <a:r>
              <a:rPr kumimoji="0" lang="ko-KR" altLang="en-US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기타 레슨</a:t>
            </a:r>
          </a:p>
        </p:txBody>
      </p:sp>
      <p:pic>
        <p:nvPicPr>
          <p:cNvPr id="47" name="Picture 5">
            <a:extLst>
              <a:ext uri="{FF2B5EF4-FFF2-40B4-BE49-F238E27FC236}">
                <a16:creationId xmlns:a16="http://schemas.microsoft.com/office/drawing/2014/main" id="{6536C9FC-20B7-5627-81F5-C2FAB6A63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3784600"/>
            <a:ext cx="5969000" cy="7049594"/>
          </a:xfrm>
          <a:prstGeom prst="rect">
            <a:avLst/>
          </a:prstGeom>
        </p:spPr>
      </p:pic>
      <p:pic>
        <p:nvPicPr>
          <p:cNvPr id="48" name="Picture 6">
            <a:extLst>
              <a:ext uri="{FF2B5EF4-FFF2-40B4-BE49-F238E27FC236}">
                <a16:creationId xmlns:a16="http://schemas.microsoft.com/office/drawing/2014/main" id="{BDDAD274-8EDC-8F54-188D-91690B928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199" y="3187700"/>
            <a:ext cx="5969001" cy="493986"/>
          </a:xfrm>
          <a:prstGeom prst="rect">
            <a:avLst/>
          </a:prstGeom>
        </p:spPr>
      </p:pic>
      <p:pic>
        <p:nvPicPr>
          <p:cNvPr id="49" name="Picture 9">
            <a:extLst>
              <a:ext uri="{FF2B5EF4-FFF2-40B4-BE49-F238E27FC236}">
                <a16:creationId xmlns:a16="http://schemas.microsoft.com/office/drawing/2014/main" id="{8C2016C7-3E86-4534-5F94-124841FB0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600" y="2819400"/>
            <a:ext cx="5855796" cy="622310"/>
          </a:xfrm>
          <a:prstGeom prst="rect">
            <a:avLst/>
          </a:prstGeom>
        </p:spPr>
      </p:pic>
      <p:pic>
        <p:nvPicPr>
          <p:cNvPr id="50" name="Picture 14">
            <a:extLst>
              <a:ext uri="{FF2B5EF4-FFF2-40B4-BE49-F238E27FC236}">
                <a16:creationId xmlns:a16="http://schemas.microsoft.com/office/drawing/2014/main" id="{0ED1F83C-873B-C965-A5F6-8C37EB5EB4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6229" y="3015155"/>
            <a:ext cx="154371" cy="185245"/>
          </a:xfrm>
          <a:prstGeom prst="rect">
            <a:avLst/>
          </a:prstGeom>
        </p:spPr>
      </p:pic>
      <p:pic>
        <p:nvPicPr>
          <p:cNvPr id="51" name="Picture 15">
            <a:extLst>
              <a:ext uri="{FF2B5EF4-FFF2-40B4-BE49-F238E27FC236}">
                <a16:creationId xmlns:a16="http://schemas.microsoft.com/office/drawing/2014/main" id="{FB744816-40F9-C76A-50BC-E2350461B5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4529" y="3015155"/>
            <a:ext cx="154371" cy="185245"/>
          </a:xfrm>
          <a:prstGeom prst="rect">
            <a:avLst/>
          </a:prstGeom>
        </p:spPr>
      </p:pic>
      <p:pic>
        <p:nvPicPr>
          <p:cNvPr id="52" name="Picture 16">
            <a:extLst>
              <a:ext uri="{FF2B5EF4-FFF2-40B4-BE49-F238E27FC236}">
                <a16:creationId xmlns:a16="http://schemas.microsoft.com/office/drawing/2014/main" id="{A1A359A7-3D12-A51C-BAD9-15FECEFB6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72829" y="3015155"/>
            <a:ext cx="154371" cy="18524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7422B5D-8B6D-AD44-AD19-0D0ED2542A7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2636" t="16833" r="13147" b="14170"/>
          <a:stretch>
            <a:fillRect/>
          </a:stretch>
        </p:blipFill>
        <p:spPr>
          <a:xfrm>
            <a:off x="8901175" y="3485322"/>
            <a:ext cx="5826155" cy="6864345"/>
          </a:xfrm>
          <a:prstGeom prst="rect">
            <a:avLst/>
          </a:prstGeom>
        </p:spPr>
      </p:pic>
      <p:pic>
        <p:nvPicPr>
          <p:cNvPr id="54" name="Picture 5">
            <a:extLst>
              <a:ext uri="{FF2B5EF4-FFF2-40B4-BE49-F238E27FC236}">
                <a16:creationId xmlns:a16="http://schemas.microsoft.com/office/drawing/2014/main" id="{53A69939-78F8-7968-558C-C20141E24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3784600"/>
            <a:ext cx="5969000" cy="7049594"/>
          </a:xfrm>
          <a:prstGeom prst="rect">
            <a:avLst/>
          </a:prstGeom>
        </p:spPr>
      </p:pic>
      <p:pic>
        <p:nvPicPr>
          <p:cNvPr id="55" name="Picture 6">
            <a:extLst>
              <a:ext uri="{FF2B5EF4-FFF2-40B4-BE49-F238E27FC236}">
                <a16:creationId xmlns:a16="http://schemas.microsoft.com/office/drawing/2014/main" id="{307031B7-765F-D57C-DAD7-75479223C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599" y="3187700"/>
            <a:ext cx="5969001" cy="493986"/>
          </a:xfrm>
          <a:prstGeom prst="rect">
            <a:avLst/>
          </a:prstGeom>
        </p:spPr>
      </p:pic>
      <p:pic>
        <p:nvPicPr>
          <p:cNvPr id="56" name="Picture 9">
            <a:extLst>
              <a:ext uri="{FF2B5EF4-FFF2-40B4-BE49-F238E27FC236}">
                <a16:creationId xmlns:a16="http://schemas.microsoft.com/office/drawing/2014/main" id="{49CC8BE9-F883-B305-C2FB-1FE857A35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819400"/>
            <a:ext cx="5855796" cy="622310"/>
          </a:xfrm>
          <a:prstGeom prst="rect">
            <a:avLst/>
          </a:prstGeom>
        </p:spPr>
      </p:pic>
      <p:pic>
        <p:nvPicPr>
          <p:cNvPr id="57" name="Picture 14">
            <a:extLst>
              <a:ext uri="{FF2B5EF4-FFF2-40B4-BE49-F238E27FC236}">
                <a16:creationId xmlns:a16="http://schemas.microsoft.com/office/drawing/2014/main" id="{4E8FB23F-CE25-31A2-6893-53417F1C1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629" y="3015155"/>
            <a:ext cx="154371" cy="185245"/>
          </a:xfrm>
          <a:prstGeom prst="rect">
            <a:avLst/>
          </a:prstGeom>
        </p:spPr>
      </p:pic>
      <p:pic>
        <p:nvPicPr>
          <p:cNvPr id="58" name="Picture 15">
            <a:extLst>
              <a:ext uri="{FF2B5EF4-FFF2-40B4-BE49-F238E27FC236}">
                <a16:creationId xmlns:a16="http://schemas.microsoft.com/office/drawing/2014/main" id="{87877352-1FAA-FF3F-92D7-66CD828C7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3929" y="3015155"/>
            <a:ext cx="154371" cy="185245"/>
          </a:xfrm>
          <a:prstGeom prst="rect">
            <a:avLst/>
          </a:prstGeom>
        </p:spPr>
      </p:pic>
      <p:pic>
        <p:nvPicPr>
          <p:cNvPr id="59" name="Picture 16">
            <a:extLst>
              <a:ext uri="{FF2B5EF4-FFF2-40B4-BE49-F238E27FC236}">
                <a16:creationId xmlns:a16="http://schemas.microsoft.com/office/drawing/2014/main" id="{BDD2B4A2-7AB9-A616-52A0-67CC842760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229" y="3015155"/>
            <a:ext cx="154371" cy="1852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7015B9-B167-8E98-F816-8273BFA673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9" y="10645156"/>
            <a:ext cx="2209801" cy="14726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D1E229-F3D6-F8A0-BEE7-D89CEED54E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2175" y="10210800"/>
            <a:ext cx="3267625" cy="21775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A9EE15-3F32-FFB5-3EB8-86372E80FA1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1100" t="11653" r="11815" b="23661"/>
          <a:stretch>
            <a:fillRect/>
          </a:stretch>
        </p:blipFill>
        <p:spPr>
          <a:xfrm>
            <a:off x="1567116" y="3469946"/>
            <a:ext cx="5812680" cy="67761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F998D3-5D07-B602-04D1-259D1069F0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012" y="10637012"/>
            <a:ext cx="1554988" cy="15549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90D8B05-0586-A0C9-0F5D-9614D2A9CE97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4502" t="18942" r="19453" b="17426"/>
          <a:stretch>
            <a:fillRect/>
          </a:stretch>
        </p:blipFill>
        <p:spPr>
          <a:xfrm>
            <a:off x="8900071" y="3469946"/>
            <a:ext cx="5812680" cy="6776107"/>
          </a:xfrm>
          <a:prstGeom prst="rect">
            <a:avLst/>
          </a:prstGeom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D399A40D-84A9-B758-5167-E1C3534E4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800" y="4328825"/>
            <a:ext cx="6931400" cy="6186775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C3D9248D-05CA-4906-EEA5-1D9EADC08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0799" y="3731925"/>
            <a:ext cx="6931400" cy="493435"/>
          </a:xfrm>
          <a:prstGeom prst="rect">
            <a:avLst/>
          </a:prstGeom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456D96D0-4DAD-7554-9ABD-CE396A9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8200" y="3276600"/>
            <a:ext cx="6967976" cy="622311"/>
          </a:xfrm>
          <a:prstGeom prst="rect">
            <a:avLst/>
          </a:prstGeom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2AFE655F-81DF-78A3-EE4E-0EEB9EA08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67429" y="3505200"/>
            <a:ext cx="154371" cy="185245"/>
          </a:xfrm>
          <a:prstGeom prst="rect">
            <a:avLst/>
          </a:prstGeom>
        </p:spPr>
      </p:pic>
      <p:pic>
        <p:nvPicPr>
          <p:cNvPr id="19" name="Picture 15">
            <a:extLst>
              <a:ext uri="{FF2B5EF4-FFF2-40B4-BE49-F238E27FC236}">
                <a16:creationId xmlns:a16="http://schemas.microsoft.com/office/drawing/2014/main" id="{F1604834-FB00-F521-D051-FD6E146FE4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35729" y="3505200"/>
            <a:ext cx="154371" cy="185245"/>
          </a:xfrm>
          <a:prstGeom prst="rect">
            <a:avLst/>
          </a:prstGeom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id="{77B53EEC-7364-D59C-75EB-5F0EBA304D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04029" y="3505200"/>
            <a:ext cx="154371" cy="1852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89B0E03-61F8-0F9A-4952-1BCF7B61D901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11859" t="16721" r="13437" b="24291"/>
          <a:stretch>
            <a:fillRect/>
          </a:stretch>
        </p:blipFill>
        <p:spPr>
          <a:xfrm>
            <a:off x="16114775" y="3985935"/>
            <a:ext cx="6931400" cy="59690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6511D5-EAA4-3981-B422-207556AFCAB4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6400" t="8812" r="28704" b="18298"/>
          <a:stretch>
            <a:fillRect/>
          </a:stretch>
        </p:blipFill>
        <p:spPr>
          <a:xfrm>
            <a:off x="1555423" y="3505200"/>
            <a:ext cx="5734376" cy="68437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53CAAA-59FC-55D1-A51F-696765FEC900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6277" t="9630" r="50309" b="40474"/>
          <a:stretch>
            <a:fillRect/>
          </a:stretch>
        </p:blipFill>
        <p:spPr>
          <a:xfrm>
            <a:off x="8912008" y="3505200"/>
            <a:ext cx="5800743" cy="684376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01A919-BC79-8BAA-074E-674DF1A87D39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6024" t="7870" r="32903" b="49123"/>
          <a:stretch>
            <a:fillRect/>
          </a:stretch>
        </p:blipFill>
        <p:spPr>
          <a:xfrm>
            <a:off x="16114775" y="4030717"/>
            <a:ext cx="6931400" cy="589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08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2D48AA-D6D4-B32A-396E-E03D8B3CD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4167B2A-9E3C-C30E-F4F2-A4AEE821F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68400" y="7620696"/>
            <a:ext cx="21704300" cy="40379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D3FFAF0-1CC9-DE38-DD9B-A12A9A2138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168400" y="12026900"/>
            <a:ext cx="3937000" cy="62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225C6CD-4255-3E14-50B5-97FDD363B0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803900" y="12026900"/>
            <a:ext cx="3937000" cy="622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7E73EF0-0032-D20C-A598-F97BD9EA89D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668000" y="12026900"/>
            <a:ext cx="39370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68DE6BF-119A-843C-01BC-202412C9AE5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EBB01622-4EA5-57C6-67BB-AFAE57CBF39E}"/>
              </a:ext>
            </a:extLst>
          </p:cNvPr>
          <p:cNvSpPr txBox="1"/>
          <p:nvPr/>
        </p:nvSpPr>
        <p:spPr>
          <a:xfrm>
            <a:off x="1622286" y="853440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K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가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(1 ≤ N ≤ 10, 1 ≤ K ≤ 100,000,000)</a:t>
            </a:r>
          </a:p>
          <a:p>
            <a:pPr marL="0" marR="0" lvl="1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2800" spc="-144" dirty="0">
                <a:solidFill>
                  <a:srgbClr val="000000"/>
                </a:solidFill>
                <a:latin typeface="Pretendard Light"/>
                <a:ea typeface="맑은 고딕" panose="020B0503020000020004" pitchFamily="50" charset="-127"/>
              </a:rPr>
              <a:t>    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둘째 줄부터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개의 줄에 동전의 가치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Ai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가 오름차순으로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(1 ≤ Ai ≤ 1,000,000, A1 = 1, </a:t>
            </a:r>
            <a:r>
              <a:rPr kumimoji="0" lang="en-US" altLang="ko-KR" sz="2800" b="0" i="0" u="none" strike="noStrike" kern="1200" cap="none" spc="-144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 ≥ 2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인 경우에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Ai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는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Ai-1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의 배수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9B6A3EE-07EE-8037-F8CD-1626892AEC40}"/>
              </a:ext>
            </a:extLst>
          </p:cNvPr>
          <p:cNvSpPr txBox="1"/>
          <p:nvPr/>
        </p:nvSpPr>
        <p:spPr>
          <a:xfrm>
            <a:off x="1168400" y="3657600"/>
            <a:ext cx="21590000" cy="2469454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준규가 가지고 있는 동전은 총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N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종류이고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각각의 동전을 매우 많이 가지고 있다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동전을 적절히 사용해서 그 가치의 합을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K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로 만들려고 한다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이때 필요한 동전 개수의 최솟값을 구하는 프로그램을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작성하시오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  <a:endParaRPr kumimoji="0" lang="en-US" sz="4000" b="1" i="0" u="none" strike="noStrike" kern="1200" cap="none" spc="-256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9A238DC-095F-4629-F4EA-8D25986B1B66}"/>
              </a:ext>
            </a:extLst>
          </p:cNvPr>
          <p:cNvSpPr txBox="1"/>
          <p:nvPr/>
        </p:nvSpPr>
        <p:spPr>
          <a:xfrm>
            <a:off x="9906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메모리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256 MB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7CBE5BA-CBF2-39DF-3B2B-BC48B15BC7AF}"/>
              </a:ext>
            </a:extLst>
          </p:cNvPr>
          <p:cNvSpPr txBox="1"/>
          <p:nvPr/>
        </p:nvSpPr>
        <p:spPr>
          <a:xfrm>
            <a:off x="56261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시간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1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초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9B68A17-968F-3A8E-A3CE-618F95FA2E3C}"/>
              </a:ext>
            </a:extLst>
          </p:cNvPr>
          <p:cNvSpPr txBox="1"/>
          <p:nvPr/>
        </p:nvSpPr>
        <p:spPr>
          <a:xfrm>
            <a:off x="104775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난이도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 실버 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Ⅲ</a:t>
            </a: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ED7F1DF-C336-228C-50DC-B78B6BFE1AAA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4B46EFD-C4C8-B843-69A7-1D52E0CCE629}"/>
              </a:ext>
            </a:extLst>
          </p:cNvPr>
          <p:cNvSpPr txBox="1"/>
          <p:nvPr/>
        </p:nvSpPr>
        <p:spPr>
          <a:xfrm>
            <a:off x="16129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11047.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동전 </a:t>
            </a:r>
            <a:r>
              <a:rPr kumimoji="0" lang="en-US" altLang="ko-KR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0</a:t>
            </a:r>
            <a:endParaRPr kumimoji="0" lang="ko-KR" altLang="en-US" sz="3466" b="0" i="0" u="none" strike="noStrike" kern="1200" cap="none" spc="-208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3A4E6156-CB5D-CD9F-871C-6C32770D1A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1F7FA37E-6A6B-E70A-B9B2-9BABB0C04F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04012810-A790-4030-660B-795B07D281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304" y="7848600"/>
            <a:ext cx="1485900" cy="671708"/>
          </a:xfrm>
          <a:prstGeom prst="rect">
            <a:avLst/>
          </a:prstGeom>
        </p:spPr>
      </p:pic>
      <p:sp>
        <p:nvSpPr>
          <p:cNvPr id="27" name="TextBox 11">
            <a:extLst>
              <a:ext uri="{FF2B5EF4-FFF2-40B4-BE49-F238E27FC236}">
                <a16:creationId xmlns:a16="http://schemas.microsoft.com/office/drawing/2014/main" id="{F6474C6C-C6C5-3B41-3B04-13F381EA1F9C}"/>
              </a:ext>
            </a:extLst>
          </p:cNvPr>
          <p:cNvSpPr txBox="1"/>
          <p:nvPr/>
        </p:nvSpPr>
        <p:spPr>
          <a:xfrm>
            <a:off x="394804" y="791140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43" spc="-159" dirty="0">
                <a:solidFill>
                  <a:srgbClr val="FFFFFF"/>
                </a:solidFill>
                <a:latin typeface="Calibri"/>
                <a:ea typeface="S-Core Dream 4 Regular"/>
              </a:rPr>
              <a:t>입</a:t>
            </a: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43390E80-BBDB-0BCC-2DC9-2D0915227DC2}"/>
              </a:ext>
            </a:extLst>
          </p:cNvPr>
          <p:cNvSpPr txBox="1"/>
          <p:nvPr/>
        </p:nvSpPr>
        <p:spPr>
          <a:xfrm>
            <a:off x="1608482" y="105473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K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원을 만드는데 필요한 동전 개수의 최솟값을 출력한다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28E67816-7AFD-FF8C-3197-277C6CAFEC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0" y="9843892"/>
            <a:ext cx="1485900" cy="671708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6227986A-A374-D554-19F9-AEFD7B8F5836}"/>
              </a:ext>
            </a:extLst>
          </p:cNvPr>
          <p:cNvSpPr txBox="1"/>
          <p:nvPr/>
        </p:nvSpPr>
        <p:spPr>
          <a:xfrm>
            <a:off x="381000" y="9906696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2469229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60A9AF-DADB-7A02-C9D1-2FB1D613D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B02DEEB-0A86-EB0B-4C10-55839B90C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605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218BA4-7D2C-A35C-8A9B-FE67BA9AA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0302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D0EB0AA4-4A06-B90E-8097-DFACA0AD3A23}"/>
              </a:ext>
            </a:extLst>
          </p:cNvPr>
          <p:cNvSpPr txBox="1"/>
          <p:nvPr/>
        </p:nvSpPr>
        <p:spPr>
          <a:xfrm>
            <a:off x="1524000" y="876300"/>
            <a:ext cx="3911600" cy="444500"/>
          </a:xfrm>
          <a:prstGeom prst="rect">
            <a:avLst/>
          </a:prstGeom>
        </p:spPr>
        <p:txBody>
          <a:bodyPr lIns="0" tIns="31665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11047. </a:t>
            </a:r>
            <a:r>
              <a:rPr kumimoji="0" lang="ko-KR" altLang="en-US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동전 </a:t>
            </a:r>
            <a:r>
              <a:rPr kumimoji="0" lang="en-US" altLang="ko-KR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0</a:t>
            </a: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3C94E100-B1B7-597A-30C9-F4AB8E232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0" y="4557425"/>
            <a:ext cx="6931400" cy="6186775"/>
          </a:xfrm>
          <a:prstGeom prst="rect">
            <a:avLst/>
          </a:prstGeom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AFED1C1E-1B3B-1EFD-013A-030BFA36F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8799" y="3960525"/>
            <a:ext cx="6931400" cy="493435"/>
          </a:xfrm>
          <a:prstGeom prst="rect">
            <a:avLst/>
          </a:prstGeom>
        </p:spPr>
      </p:pic>
      <p:pic>
        <p:nvPicPr>
          <p:cNvPr id="24" name="Picture 9">
            <a:extLst>
              <a:ext uri="{FF2B5EF4-FFF2-40B4-BE49-F238E27FC236}">
                <a16:creationId xmlns:a16="http://schemas.microsoft.com/office/drawing/2014/main" id="{EAAA0DD9-260D-9E32-3010-550EB4439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6200" y="3505200"/>
            <a:ext cx="6967976" cy="622311"/>
          </a:xfrm>
          <a:prstGeom prst="rect">
            <a:avLst/>
          </a:prstGeom>
        </p:spPr>
      </p:pic>
      <p:pic>
        <p:nvPicPr>
          <p:cNvPr id="25" name="Picture 14">
            <a:extLst>
              <a:ext uri="{FF2B5EF4-FFF2-40B4-BE49-F238E27FC236}">
                <a16:creationId xmlns:a16="http://schemas.microsoft.com/office/drawing/2014/main" id="{48A73F3D-32C7-AD9B-0DE1-B9131C4FC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75429" y="3733800"/>
            <a:ext cx="154371" cy="185245"/>
          </a:xfrm>
          <a:prstGeom prst="rect">
            <a:avLst/>
          </a:prstGeom>
        </p:spPr>
      </p:pic>
      <p:pic>
        <p:nvPicPr>
          <p:cNvPr id="26" name="Picture 15">
            <a:extLst>
              <a:ext uri="{FF2B5EF4-FFF2-40B4-BE49-F238E27FC236}">
                <a16:creationId xmlns:a16="http://schemas.microsoft.com/office/drawing/2014/main" id="{A72C2579-B5BD-8630-3207-2DC65064E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43729" y="3733800"/>
            <a:ext cx="154371" cy="185245"/>
          </a:xfrm>
          <a:prstGeom prst="rect">
            <a:avLst/>
          </a:prstGeom>
        </p:spPr>
      </p:pic>
      <p:pic>
        <p:nvPicPr>
          <p:cNvPr id="27" name="Picture 16">
            <a:extLst>
              <a:ext uri="{FF2B5EF4-FFF2-40B4-BE49-F238E27FC236}">
                <a16:creationId xmlns:a16="http://schemas.microsoft.com/office/drawing/2014/main" id="{87174577-F36D-A542-6BB8-96656B04ED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12029" y="3733800"/>
            <a:ext cx="154371" cy="18524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79E8D4A-4FCE-73BC-85AA-3F7A367247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10645156"/>
            <a:ext cx="2209801" cy="14726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CC10A17-1F2B-1241-740A-9B6A9FDB2B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0175" y="10210800"/>
            <a:ext cx="3267625" cy="217756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60580A3-D13D-8415-2E41-B0DEECFE0E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0637012"/>
            <a:ext cx="1554988" cy="155498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35F8D26-5C67-13F7-CDAE-50CB5433126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872" t="15722" r="11538" b="14034"/>
          <a:stretch>
            <a:fillRect/>
          </a:stretch>
        </p:blipFill>
        <p:spPr>
          <a:xfrm>
            <a:off x="16622775" y="4214535"/>
            <a:ext cx="6931400" cy="6019800"/>
          </a:xfrm>
          <a:prstGeom prst="rect">
            <a:avLst/>
          </a:prstGeom>
        </p:spPr>
      </p:pic>
      <p:pic>
        <p:nvPicPr>
          <p:cNvPr id="32" name="Picture 5">
            <a:extLst>
              <a:ext uri="{FF2B5EF4-FFF2-40B4-BE49-F238E27FC236}">
                <a16:creationId xmlns:a16="http://schemas.microsoft.com/office/drawing/2014/main" id="{F938FAAD-821A-50A9-A33E-C78E54165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4480683"/>
            <a:ext cx="6931400" cy="6186775"/>
          </a:xfrm>
          <a:prstGeom prst="rect">
            <a:avLst/>
          </a:prstGeom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EAB9E57C-4B73-C1A2-2ED3-B7C8502A5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799" y="3883783"/>
            <a:ext cx="6931400" cy="493435"/>
          </a:xfrm>
          <a:prstGeom prst="rect">
            <a:avLst/>
          </a:prstGeom>
        </p:spPr>
      </p:pic>
      <p:pic>
        <p:nvPicPr>
          <p:cNvPr id="34" name="Picture 9">
            <a:extLst>
              <a:ext uri="{FF2B5EF4-FFF2-40B4-BE49-F238E27FC236}">
                <a16:creationId xmlns:a16="http://schemas.microsoft.com/office/drawing/2014/main" id="{A3EBE43B-2E42-D3EF-F2F9-5AA2F5491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428458"/>
            <a:ext cx="6967976" cy="622311"/>
          </a:xfrm>
          <a:prstGeom prst="rect">
            <a:avLst/>
          </a:prstGeom>
        </p:spPr>
      </p:pic>
      <p:pic>
        <p:nvPicPr>
          <p:cNvPr id="35" name="Picture 14">
            <a:extLst>
              <a:ext uri="{FF2B5EF4-FFF2-40B4-BE49-F238E27FC236}">
                <a16:creationId xmlns:a16="http://schemas.microsoft.com/office/drawing/2014/main" id="{DC7F8D97-985C-F84F-1346-961131F6A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7429" y="3657058"/>
            <a:ext cx="154371" cy="185245"/>
          </a:xfrm>
          <a:prstGeom prst="rect">
            <a:avLst/>
          </a:prstGeom>
        </p:spPr>
      </p:pic>
      <p:pic>
        <p:nvPicPr>
          <p:cNvPr id="36" name="Picture 15">
            <a:extLst>
              <a:ext uri="{FF2B5EF4-FFF2-40B4-BE49-F238E27FC236}">
                <a16:creationId xmlns:a16="http://schemas.microsoft.com/office/drawing/2014/main" id="{D6CFE32E-4D08-1D6D-2DDB-7DAC85BA5A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5729" y="3657058"/>
            <a:ext cx="154371" cy="185245"/>
          </a:xfrm>
          <a:prstGeom prst="rect">
            <a:avLst/>
          </a:prstGeom>
        </p:spPr>
      </p:pic>
      <p:pic>
        <p:nvPicPr>
          <p:cNvPr id="37" name="Picture 16">
            <a:extLst>
              <a:ext uri="{FF2B5EF4-FFF2-40B4-BE49-F238E27FC236}">
                <a16:creationId xmlns:a16="http://schemas.microsoft.com/office/drawing/2014/main" id="{68CCC701-9361-AB28-B2A5-741E4FD99E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4029" y="3657058"/>
            <a:ext cx="154371" cy="18524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C41BB71-45D3-C02F-319A-2FFF9CE6C5CD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872" t="15722" r="11538" b="14034"/>
          <a:stretch>
            <a:fillRect/>
          </a:stretch>
        </p:blipFill>
        <p:spPr>
          <a:xfrm>
            <a:off x="874775" y="4137793"/>
            <a:ext cx="6931400" cy="60198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1771D33-45A5-490A-D9E2-79B6095C39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4775" y="4130302"/>
            <a:ext cx="6931400" cy="5766861"/>
          </a:xfrm>
          <a:prstGeom prst="rect">
            <a:avLst/>
          </a:prstGeom>
        </p:spPr>
      </p:pic>
      <p:pic>
        <p:nvPicPr>
          <p:cNvPr id="40" name="Picture 5">
            <a:extLst>
              <a:ext uri="{FF2B5EF4-FFF2-40B4-BE49-F238E27FC236}">
                <a16:creationId xmlns:a16="http://schemas.microsoft.com/office/drawing/2014/main" id="{F2EC9144-E096-3849-7C61-C686F5801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800" y="4557425"/>
            <a:ext cx="6931400" cy="6186775"/>
          </a:xfrm>
          <a:prstGeom prst="rect">
            <a:avLst/>
          </a:prstGeom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9861F329-4340-8605-D5B1-05EC17F02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799" y="3960525"/>
            <a:ext cx="6931400" cy="493435"/>
          </a:xfrm>
          <a:prstGeom prst="rect">
            <a:avLst/>
          </a:prstGeom>
        </p:spPr>
      </p:pic>
      <p:pic>
        <p:nvPicPr>
          <p:cNvPr id="42" name="Picture 9">
            <a:extLst>
              <a:ext uri="{FF2B5EF4-FFF2-40B4-BE49-F238E27FC236}">
                <a16:creationId xmlns:a16="http://schemas.microsoft.com/office/drawing/2014/main" id="{1F1C3EC7-C8A0-94B8-3FF4-C95A06D2F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200" y="3505200"/>
            <a:ext cx="6967976" cy="622311"/>
          </a:xfrm>
          <a:prstGeom prst="rect">
            <a:avLst/>
          </a:prstGeom>
        </p:spPr>
      </p:pic>
      <p:pic>
        <p:nvPicPr>
          <p:cNvPr id="43" name="Picture 14">
            <a:extLst>
              <a:ext uri="{FF2B5EF4-FFF2-40B4-BE49-F238E27FC236}">
                <a16:creationId xmlns:a16="http://schemas.microsoft.com/office/drawing/2014/main" id="{DA1F9C07-8462-F697-B6F8-05890612C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53429" y="3733800"/>
            <a:ext cx="154371" cy="185245"/>
          </a:xfrm>
          <a:prstGeom prst="rect">
            <a:avLst/>
          </a:prstGeom>
        </p:spPr>
      </p:pic>
      <p:pic>
        <p:nvPicPr>
          <p:cNvPr id="44" name="Picture 15">
            <a:extLst>
              <a:ext uri="{FF2B5EF4-FFF2-40B4-BE49-F238E27FC236}">
                <a16:creationId xmlns:a16="http://schemas.microsoft.com/office/drawing/2014/main" id="{A7D451EA-B27E-4C16-550B-1F3C85802C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21729" y="3733800"/>
            <a:ext cx="154371" cy="185245"/>
          </a:xfrm>
          <a:prstGeom prst="rect">
            <a:avLst/>
          </a:prstGeom>
        </p:spPr>
      </p:pic>
      <p:pic>
        <p:nvPicPr>
          <p:cNvPr id="45" name="Picture 16">
            <a:extLst>
              <a:ext uri="{FF2B5EF4-FFF2-40B4-BE49-F238E27FC236}">
                <a16:creationId xmlns:a16="http://schemas.microsoft.com/office/drawing/2014/main" id="{F238BF02-334A-394B-8DCA-ED315A09ED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90029" y="3733800"/>
            <a:ext cx="154371" cy="18524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EC709F9-1434-9B02-1DA2-8105AA2D10B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872" t="15722" r="11538" b="14034"/>
          <a:stretch>
            <a:fillRect/>
          </a:stretch>
        </p:blipFill>
        <p:spPr>
          <a:xfrm>
            <a:off x="8700775" y="4214535"/>
            <a:ext cx="6931400" cy="601980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0B408490-CFA2-D140-1324-B07008E000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00775" y="4207044"/>
            <a:ext cx="6931400" cy="576686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FD1E7E52-B5B2-8A07-DEAC-EA9670A50C4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6019" t="15183" r="49266" b="24915"/>
          <a:stretch>
            <a:fillRect/>
          </a:stretch>
        </p:blipFill>
        <p:spPr>
          <a:xfrm>
            <a:off x="8698223" y="4191000"/>
            <a:ext cx="6931401" cy="593223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77FB209-F4AB-A746-8B54-776CF7D42DB5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6278" t="13943" r="35156" b="14487"/>
          <a:stretch>
            <a:fillRect/>
          </a:stretch>
        </p:blipFill>
        <p:spPr>
          <a:xfrm>
            <a:off x="16586200" y="4197105"/>
            <a:ext cx="6967975" cy="603723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CFC32507-2D20-A77E-C757-9642E5307F77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6071" t="11111" r="27392" b="21248"/>
          <a:stretch>
            <a:fillRect/>
          </a:stretch>
        </p:blipFill>
        <p:spPr>
          <a:xfrm>
            <a:off x="854820" y="4114800"/>
            <a:ext cx="6951356" cy="600843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DFC46D9C-2C93-6C31-4789-D4545349AC30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6278" t="13333" r="57716" b="43166"/>
          <a:stretch>
            <a:fillRect/>
          </a:stretch>
        </p:blipFill>
        <p:spPr>
          <a:xfrm>
            <a:off x="8664200" y="4191000"/>
            <a:ext cx="6965424" cy="5966593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B493B7FB-665B-4346-5125-3B4D97F1C75D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6380" t="13519" r="29977" b="11209"/>
          <a:stretch>
            <a:fillRect/>
          </a:stretch>
        </p:blipFill>
        <p:spPr>
          <a:xfrm>
            <a:off x="16622776" y="4197626"/>
            <a:ext cx="6931399" cy="595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34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BC29BF-FE3C-A007-9B4A-8A4890371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47A115D-CF04-B8A4-14DA-85973B4A52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68400" y="7620696"/>
            <a:ext cx="21704300" cy="40379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C79D6DE-1793-EFAC-E528-FD7A0C0553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168400" y="12026900"/>
            <a:ext cx="3937000" cy="62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EA3790B-35AD-81EE-17F4-9AC8216F15A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803900" y="12026900"/>
            <a:ext cx="3937000" cy="622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23F4D13-4AAF-B63B-6AC2-099CAB3DF7D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668000" y="12026900"/>
            <a:ext cx="39370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56BE14E-81FF-8747-5118-609DBD399EB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A6671D03-9250-AE1A-D738-2516CAD47B4B}"/>
              </a:ext>
            </a:extLst>
          </p:cNvPr>
          <p:cNvSpPr txBox="1"/>
          <p:nvPr/>
        </p:nvSpPr>
        <p:spPr>
          <a:xfrm>
            <a:off x="1622286" y="845820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이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(1 ≤ N ≤ 100,000)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이어서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개의 줄에 걸쳐 숫자 카드 묶음의 각각의 크기가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0" marR="0" lvl="1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2800" spc="-144" dirty="0">
                <a:solidFill>
                  <a:srgbClr val="000000"/>
                </a:solidFill>
                <a:latin typeface="Pretendard Light"/>
                <a:ea typeface="맑은 고딕" panose="020B0503020000020004" pitchFamily="50" charset="-127"/>
              </a:rPr>
              <a:t>    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숫자 카드 묶음의 크기는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1,000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보다 작거나 같은 양의 정수이다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B0528F4-EAA0-8870-3DEA-D0D8202219AB}"/>
              </a:ext>
            </a:extLst>
          </p:cNvPr>
          <p:cNvSpPr txBox="1"/>
          <p:nvPr/>
        </p:nvSpPr>
        <p:spPr>
          <a:xfrm>
            <a:off x="1295401" y="3123504"/>
            <a:ext cx="21335998" cy="1511300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정렬된 두 묶음의 숫자 카드가 있다고 하자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각 묶음의 카드의 수를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A, B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라 하면 보통 두 묶음을 합쳐서 하나로 만드는 데에는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A+B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번의 비교를 해야 한다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이를테면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20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장의 숫자 카드 묶음과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30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장의 숫자 카드 묶음을 합치려면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50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번의 비교가 필요하다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Open Sans" panose="020F0502020204030204" pitchFamily="34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매우 많은 숫자 카드 묶음이 책상 위에 놓여 있다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이들을 두 </a:t>
            </a: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묶음씩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 골라 서로 </a:t>
            </a: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합쳐나간다면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고르는 순서에 따라서 비교 횟수가 매우 달라진다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예를 들어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10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장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20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장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40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장의 묶음이 있다면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10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장과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20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장을 합친 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합친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30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장 묶음과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40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장을 합친다면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(10 + 20) + (30 + 40) = 100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번의 비교가 필요하다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그러나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10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장과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40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장을 합친 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합친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50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장 묶음과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20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장을 합친다면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(10 + 40) + (50 + 20) = 120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번의 비교가 필요하므로 덜 효율적인 방법이다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Open Sans" panose="020F0502020204030204" pitchFamily="34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N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개의 숫자 카드 묶음의 각각의 크기가 주어질 때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최소한 몇 번의 비교가 필요한지를 구하는 프로그램을 </a:t>
            </a: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작성하시오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  <a:endParaRPr kumimoji="0" lang="en-US" sz="2500" b="1" i="0" u="none" strike="noStrike" kern="1200" cap="none" spc="-256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9A2FF48-0046-CA3D-64D3-CB8D36902534}"/>
              </a:ext>
            </a:extLst>
          </p:cNvPr>
          <p:cNvSpPr txBox="1"/>
          <p:nvPr/>
        </p:nvSpPr>
        <p:spPr>
          <a:xfrm>
            <a:off x="9906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메모리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lang="en-US" sz="2800" b="1" spc="-168" dirty="0">
                <a:solidFill>
                  <a:srgbClr val="0F0F0F"/>
                </a:solidFill>
                <a:latin typeface="S-Core Dream 3 Light"/>
              </a:rPr>
              <a:t>128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MB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2C70D37-8F92-1231-B63B-28502AC5DA79}"/>
              </a:ext>
            </a:extLst>
          </p:cNvPr>
          <p:cNvSpPr txBox="1"/>
          <p:nvPr/>
        </p:nvSpPr>
        <p:spPr>
          <a:xfrm>
            <a:off x="56261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시간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lang="en-US" sz="2800" b="1" spc="-168" dirty="0">
                <a:solidFill>
                  <a:srgbClr val="0F0F0F"/>
                </a:solidFill>
                <a:latin typeface="S-Core Dream 3 Light"/>
                <a:ea typeface="맑은 고딕" panose="020B0503020000020004" pitchFamily="50" charset="-127"/>
              </a:rPr>
              <a:t>2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초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1115D36-3314-7F65-C39F-15AC60BA3A65}"/>
              </a:ext>
            </a:extLst>
          </p:cNvPr>
          <p:cNvSpPr txBox="1"/>
          <p:nvPr/>
        </p:nvSpPr>
        <p:spPr>
          <a:xfrm>
            <a:off x="104775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난이도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골드 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Ⅳ </a:t>
            </a: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F744008-2627-C61F-E3B2-C51C402AAF77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5882719-A927-2F72-8ABA-A418C0B3FA1C}"/>
              </a:ext>
            </a:extLst>
          </p:cNvPr>
          <p:cNvSpPr txBox="1"/>
          <p:nvPr/>
        </p:nvSpPr>
        <p:spPr>
          <a:xfrm>
            <a:off x="8382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1715.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카드 정렬하기</a:t>
            </a:r>
            <a:endParaRPr kumimoji="0" lang="ko-KR" altLang="en-US" sz="3466" b="0" i="0" u="none" strike="noStrike" kern="1200" cap="none" spc="-208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1597C998-5CFC-3CDE-60F9-84F0AE5524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0126B88D-15C3-77DF-CCAA-F001C8577C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762C1812-7DB5-873B-08FF-A01A334707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304" y="7848600"/>
            <a:ext cx="1485900" cy="671708"/>
          </a:xfrm>
          <a:prstGeom prst="rect">
            <a:avLst/>
          </a:prstGeom>
        </p:spPr>
      </p:pic>
      <p:sp>
        <p:nvSpPr>
          <p:cNvPr id="27" name="TextBox 11">
            <a:extLst>
              <a:ext uri="{FF2B5EF4-FFF2-40B4-BE49-F238E27FC236}">
                <a16:creationId xmlns:a16="http://schemas.microsoft.com/office/drawing/2014/main" id="{1C633238-A6C8-E3CD-53AE-C9F59815FCEE}"/>
              </a:ext>
            </a:extLst>
          </p:cNvPr>
          <p:cNvSpPr txBox="1"/>
          <p:nvPr/>
        </p:nvSpPr>
        <p:spPr>
          <a:xfrm>
            <a:off x="394804" y="791140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43" spc="-159" dirty="0">
                <a:solidFill>
                  <a:srgbClr val="FFFFFF"/>
                </a:solidFill>
                <a:latin typeface="Calibri"/>
                <a:ea typeface="S-Core Dream 4 Regular"/>
              </a:rPr>
              <a:t>입</a:t>
            </a: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AE59B348-2F37-2BAC-8F55-A1D73B7E37CB}"/>
              </a:ext>
            </a:extLst>
          </p:cNvPr>
          <p:cNvSpPr txBox="1"/>
          <p:nvPr/>
        </p:nvSpPr>
        <p:spPr>
          <a:xfrm>
            <a:off x="1608482" y="105473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최소 비교 횟수를 출력한다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28286252-4D12-8E4A-48FF-3F02E55C67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0" y="9709150"/>
            <a:ext cx="1485900" cy="671708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7C70306A-D718-75FB-621D-A09E76356927}"/>
              </a:ext>
            </a:extLst>
          </p:cNvPr>
          <p:cNvSpPr txBox="1"/>
          <p:nvPr/>
        </p:nvSpPr>
        <p:spPr>
          <a:xfrm>
            <a:off x="381000" y="977195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3906849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6D08CA-F80C-0090-D3C3-D7110FFAC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03ED20C-E9A3-54E9-A1A2-33642CEF6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605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C4309B9-84A2-5E21-F022-EA01BBF8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0302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EE79E772-133A-FF28-A976-B323174AFE26}"/>
              </a:ext>
            </a:extLst>
          </p:cNvPr>
          <p:cNvSpPr txBox="1"/>
          <p:nvPr/>
        </p:nvSpPr>
        <p:spPr>
          <a:xfrm>
            <a:off x="1524000" y="876300"/>
            <a:ext cx="3911600" cy="444500"/>
          </a:xfrm>
          <a:prstGeom prst="rect">
            <a:avLst/>
          </a:prstGeom>
        </p:spPr>
        <p:txBody>
          <a:bodyPr lIns="0" tIns="31665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1715. </a:t>
            </a:r>
            <a:r>
              <a:rPr kumimoji="0" lang="ko-KR" altLang="en-US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카드 정렬하기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122DBCBE-2F13-7273-4657-A1DEC1FC4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0" y="2804825"/>
            <a:ext cx="6931400" cy="8855756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669F753C-1426-C3F3-FCE4-2A310204E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8799" y="2207925"/>
            <a:ext cx="6931400" cy="493435"/>
          </a:xfrm>
          <a:prstGeom prst="rect">
            <a:avLst/>
          </a:prstGeom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51169824-E5EC-CFC3-D8CF-ECB756AA1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6200" y="1752600"/>
            <a:ext cx="6967976" cy="622311"/>
          </a:xfrm>
          <a:prstGeom prst="rect">
            <a:avLst/>
          </a:prstGeom>
        </p:spPr>
      </p:pic>
      <p:pic>
        <p:nvPicPr>
          <p:cNvPr id="22" name="Picture 14">
            <a:extLst>
              <a:ext uri="{FF2B5EF4-FFF2-40B4-BE49-F238E27FC236}">
                <a16:creationId xmlns:a16="http://schemas.microsoft.com/office/drawing/2014/main" id="{651DFA3F-8CA0-7D15-509C-5AD3AC2CF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75429" y="1981200"/>
            <a:ext cx="154371" cy="185245"/>
          </a:xfrm>
          <a:prstGeom prst="rect">
            <a:avLst/>
          </a:prstGeom>
        </p:spPr>
      </p:pic>
      <p:pic>
        <p:nvPicPr>
          <p:cNvPr id="24" name="Picture 15">
            <a:extLst>
              <a:ext uri="{FF2B5EF4-FFF2-40B4-BE49-F238E27FC236}">
                <a16:creationId xmlns:a16="http://schemas.microsoft.com/office/drawing/2014/main" id="{F858C253-9451-7557-49C1-6544F6573E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43729" y="1981200"/>
            <a:ext cx="154371" cy="185245"/>
          </a:xfrm>
          <a:prstGeom prst="rect">
            <a:avLst/>
          </a:prstGeom>
        </p:spPr>
      </p:pic>
      <p:pic>
        <p:nvPicPr>
          <p:cNvPr id="25" name="Picture 16">
            <a:extLst>
              <a:ext uri="{FF2B5EF4-FFF2-40B4-BE49-F238E27FC236}">
                <a16:creationId xmlns:a16="http://schemas.microsoft.com/office/drawing/2014/main" id="{0FC28D94-17CC-875F-770D-D7E9F27972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12029" y="1981200"/>
            <a:ext cx="154371" cy="18524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7AADAEE-18DF-E4FF-F63F-05225F40DD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10645156"/>
            <a:ext cx="2209801" cy="14726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FC86475-102D-D713-24BE-5C27151ECC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0175" y="11309834"/>
            <a:ext cx="3267625" cy="21775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3C30B3A-80E4-ECE4-FEDF-98F19481F0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0637012"/>
            <a:ext cx="1554988" cy="155498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C7BF036-7BD7-B05E-816F-FAFD07411CF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872" t="15722" r="11538" b="14034"/>
          <a:stretch>
            <a:fillRect/>
          </a:stretch>
        </p:blipFill>
        <p:spPr>
          <a:xfrm>
            <a:off x="16622775" y="2461935"/>
            <a:ext cx="6931400" cy="6019800"/>
          </a:xfrm>
          <a:prstGeom prst="rect">
            <a:avLst/>
          </a:prstGeom>
        </p:spPr>
      </p:pic>
      <p:pic>
        <p:nvPicPr>
          <p:cNvPr id="30" name="Picture 5">
            <a:extLst>
              <a:ext uri="{FF2B5EF4-FFF2-40B4-BE49-F238E27FC236}">
                <a16:creationId xmlns:a16="http://schemas.microsoft.com/office/drawing/2014/main" id="{5C37014E-51A5-25F0-06BA-31253CF98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4480683"/>
            <a:ext cx="6931400" cy="6186775"/>
          </a:xfrm>
          <a:prstGeom prst="rect">
            <a:avLst/>
          </a:prstGeom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AD100B64-5E41-E699-F292-BEB7BEBA1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799" y="3883783"/>
            <a:ext cx="6931400" cy="493435"/>
          </a:xfrm>
          <a:prstGeom prst="rect">
            <a:avLst/>
          </a:prstGeom>
        </p:spPr>
      </p:pic>
      <p:pic>
        <p:nvPicPr>
          <p:cNvPr id="32" name="Picture 9">
            <a:extLst>
              <a:ext uri="{FF2B5EF4-FFF2-40B4-BE49-F238E27FC236}">
                <a16:creationId xmlns:a16="http://schemas.microsoft.com/office/drawing/2014/main" id="{9330CDCF-E71A-7C63-FC16-C55CCDF0D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428458"/>
            <a:ext cx="6967976" cy="622311"/>
          </a:xfrm>
          <a:prstGeom prst="rect">
            <a:avLst/>
          </a:prstGeom>
        </p:spPr>
      </p:pic>
      <p:pic>
        <p:nvPicPr>
          <p:cNvPr id="33" name="Picture 14">
            <a:extLst>
              <a:ext uri="{FF2B5EF4-FFF2-40B4-BE49-F238E27FC236}">
                <a16:creationId xmlns:a16="http://schemas.microsoft.com/office/drawing/2014/main" id="{C289240D-57CC-D00C-784E-985CCD0D7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7429" y="3657058"/>
            <a:ext cx="154371" cy="185245"/>
          </a:xfrm>
          <a:prstGeom prst="rect">
            <a:avLst/>
          </a:prstGeom>
        </p:spPr>
      </p:pic>
      <p:pic>
        <p:nvPicPr>
          <p:cNvPr id="34" name="Picture 15">
            <a:extLst>
              <a:ext uri="{FF2B5EF4-FFF2-40B4-BE49-F238E27FC236}">
                <a16:creationId xmlns:a16="http://schemas.microsoft.com/office/drawing/2014/main" id="{0C876172-0EBB-F6CA-47D2-6C44E7496E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5729" y="3657058"/>
            <a:ext cx="154371" cy="185245"/>
          </a:xfrm>
          <a:prstGeom prst="rect">
            <a:avLst/>
          </a:prstGeom>
        </p:spPr>
      </p:pic>
      <p:pic>
        <p:nvPicPr>
          <p:cNvPr id="35" name="Picture 16">
            <a:extLst>
              <a:ext uri="{FF2B5EF4-FFF2-40B4-BE49-F238E27FC236}">
                <a16:creationId xmlns:a16="http://schemas.microsoft.com/office/drawing/2014/main" id="{8F0CAE0E-CEEF-1DC3-B28D-8DE284DA73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4029" y="3657058"/>
            <a:ext cx="154371" cy="18524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95F0097-9057-6C6D-FA30-8EF9F0289D6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872" t="15722" r="11538" b="14034"/>
          <a:stretch>
            <a:fillRect/>
          </a:stretch>
        </p:blipFill>
        <p:spPr>
          <a:xfrm>
            <a:off x="874775" y="4137793"/>
            <a:ext cx="6931400" cy="60198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852A679-CD4A-9219-5DF9-972EEA2889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4775" y="4130302"/>
            <a:ext cx="6931400" cy="5766861"/>
          </a:xfrm>
          <a:prstGeom prst="rect">
            <a:avLst/>
          </a:prstGeom>
        </p:spPr>
      </p:pic>
      <p:pic>
        <p:nvPicPr>
          <p:cNvPr id="38" name="Picture 5">
            <a:extLst>
              <a:ext uri="{FF2B5EF4-FFF2-40B4-BE49-F238E27FC236}">
                <a16:creationId xmlns:a16="http://schemas.microsoft.com/office/drawing/2014/main" id="{87391641-9ECF-E20C-8508-32F7ED6F9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800" y="4557425"/>
            <a:ext cx="6931400" cy="6186775"/>
          </a:xfrm>
          <a:prstGeom prst="rect">
            <a:avLst/>
          </a:prstGeom>
        </p:spPr>
      </p:pic>
      <p:pic>
        <p:nvPicPr>
          <p:cNvPr id="39" name="Picture 6">
            <a:extLst>
              <a:ext uri="{FF2B5EF4-FFF2-40B4-BE49-F238E27FC236}">
                <a16:creationId xmlns:a16="http://schemas.microsoft.com/office/drawing/2014/main" id="{99BAB894-82D3-82F0-8F11-B9C9BB182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799" y="3960525"/>
            <a:ext cx="6931400" cy="493435"/>
          </a:xfrm>
          <a:prstGeom prst="rect">
            <a:avLst/>
          </a:prstGeom>
        </p:spPr>
      </p:pic>
      <p:pic>
        <p:nvPicPr>
          <p:cNvPr id="40" name="Picture 9">
            <a:extLst>
              <a:ext uri="{FF2B5EF4-FFF2-40B4-BE49-F238E27FC236}">
                <a16:creationId xmlns:a16="http://schemas.microsoft.com/office/drawing/2014/main" id="{78453210-D94D-E3CE-AA08-AF4BBA3C6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200" y="3505200"/>
            <a:ext cx="6967976" cy="622311"/>
          </a:xfrm>
          <a:prstGeom prst="rect">
            <a:avLst/>
          </a:prstGeom>
        </p:spPr>
      </p:pic>
      <p:pic>
        <p:nvPicPr>
          <p:cNvPr id="41" name="Picture 14">
            <a:extLst>
              <a:ext uri="{FF2B5EF4-FFF2-40B4-BE49-F238E27FC236}">
                <a16:creationId xmlns:a16="http://schemas.microsoft.com/office/drawing/2014/main" id="{F3825A33-F177-9833-F200-E316130AC9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53429" y="3733800"/>
            <a:ext cx="154371" cy="185245"/>
          </a:xfrm>
          <a:prstGeom prst="rect">
            <a:avLst/>
          </a:prstGeom>
        </p:spPr>
      </p:pic>
      <p:pic>
        <p:nvPicPr>
          <p:cNvPr id="42" name="Picture 15">
            <a:extLst>
              <a:ext uri="{FF2B5EF4-FFF2-40B4-BE49-F238E27FC236}">
                <a16:creationId xmlns:a16="http://schemas.microsoft.com/office/drawing/2014/main" id="{E7221A5C-4FF9-4D46-B1C2-DDD8F58E96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21729" y="3733800"/>
            <a:ext cx="154371" cy="185245"/>
          </a:xfrm>
          <a:prstGeom prst="rect">
            <a:avLst/>
          </a:prstGeom>
        </p:spPr>
      </p:pic>
      <p:pic>
        <p:nvPicPr>
          <p:cNvPr id="43" name="Picture 16">
            <a:extLst>
              <a:ext uri="{FF2B5EF4-FFF2-40B4-BE49-F238E27FC236}">
                <a16:creationId xmlns:a16="http://schemas.microsoft.com/office/drawing/2014/main" id="{690E05C3-5562-428B-C1B5-4EC07375DF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90029" y="3733800"/>
            <a:ext cx="154371" cy="18524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976EFF5-6747-13ED-395F-2DE9BF955D3D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872" t="15722" r="11538" b="14034"/>
          <a:stretch>
            <a:fillRect/>
          </a:stretch>
        </p:blipFill>
        <p:spPr>
          <a:xfrm>
            <a:off x="8700775" y="4214535"/>
            <a:ext cx="6931400" cy="60198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FE0E7B3-7CD4-2F27-569C-AF38B9A956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00775" y="4207044"/>
            <a:ext cx="6931400" cy="576686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81172BA-3C51-757B-AABF-9DBC9B949058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6019" t="15183" r="49266" b="24915"/>
          <a:stretch>
            <a:fillRect/>
          </a:stretch>
        </p:blipFill>
        <p:spPr>
          <a:xfrm>
            <a:off x="8698223" y="4191000"/>
            <a:ext cx="6931401" cy="5932233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EC0CB2C8-75F6-907F-AFD3-2AAED02BDADF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6278" t="13943" r="35156" b="14487"/>
          <a:stretch>
            <a:fillRect/>
          </a:stretch>
        </p:blipFill>
        <p:spPr>
          <a:xfrm>
            <a:off x="16586200" y="2444505"/>
            <a:ext cx="6967975" cy="60372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9C8F1327-2148-7C37-67BF-B7A6CFE8352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6071" t="11111" r="27392" b="21248"/>
          <a:stretch>
            <a:fillRect/>
          </a:stretch>
        </p:blipFill>
        <p:spPr>
          <a:xfrm>
            <a:off x="854820" y="4114800"/>
            <a:ext cx="6951356" cy="600843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75EF5675-2694-9E50-2521-5DA53E033B89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6278" t="13333" r="57716" b="43166"/>
          <a:stretch>
            <a:fillRect/>
          </a:stretch>
        </p:blipFill>
        <p:spPr>
          <a:xfrm>
            <a:off x="8664200" y="4191000"/>
            <a:ext cx="6965424" cy="5966593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89347BB9-B563-2EEE-F925-8F44365C2BDD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6380" t="13519" r="29977" b="11209"/>
          <a:stretch>
            <a:fillRect/>
          </a:stretch>
        </p:blipFill>
        <p:spPr>
          <a:xfrm>
            <a:off x="16622776" y="2445026"/>
            <a:ext cx="6931399" cy="595996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9E7F239B-362B-CA92-695F-F2511DA3EDDA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6072" t="11853" r="27370" b="17872"/>
          <a:stretch>
            <a:fillRect/>
          </a:stretch>
        </p:blipFill>
        <p:spPr>
          <a:xfrm>
            <a:off x="838201" y="4128116"/>
            <a:ext cx="6965424" cy="599511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5771E22B-669C-541A-DC59-9C409A1AA1CB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5712" t="13373" r="56345" b="42754"/>
          <a:stretch>
            <a:fillRect/>
          </a:stretch>
        </p:blipFill>
        <p:spPr>
          <a:xfrm>
            <a:off x="8644322" y="4216724"/>
            <a:ext cx="6985302" cy="601761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7A1DAE21-D1F5-939F-53B4-1C6F59EAE71A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5908" t="7137" r="29322" b="28836"/>
          <a:stretch>
            <a:fillRect/>
          </a:stretch>
        </p:blipFill>
        <p:spPr>
          <a:xfrm>
            <a:off x="16580677" y="2445026"/>
            <a:ext cx="6973498" cy="878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05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1985ED-27F7-6686-A355-5A3E4D3C5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BAE85FF-4DA5-B7C1-D195-F55D62A7E7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68400" y="7620696"/>
            <a:ext cx="21704300" cy="40379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960CC6D-16F3-181F-CD0C-4C51B863FF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168400" y="12026900"/>
            <a:ext cx="3937000" cy="62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89AEA40-8379-1313-4A43-A555E1E7DA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803900" y="12026900"/>
            <a:ext cx="3937000" cy="622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06BBE21-138F-1F28-A8DB-DCF1284A501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668000" y="12026900"/>
            <a:ext cx="39370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4014889-3658-36BC-BFB3-BC83DBB49B1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948E2043-D480-6E6A-FD5A-B67FD9C5840B}"/>
              </a:ext>
            </a:extLst>
          </p:cNvPr>
          <p:cNvSpPr txBox="1"/>
          <p:nvPr/>
        </p:nvSpPr>
        <p:spPr>
          <a:xfrm>
            <a:off x="1622286" y="845820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회의의 수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N(1 ≤ N ≤ 100,000)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이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둘째 줄부터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N+1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줄까지 각 회의의 정보가 주어지는데 이것은 공백을 사이에 두고 회의의 시작시간과 끝나는 시간이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시작 시간과 끝나는 시간은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231-1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보다 작거나 같은 자연수 또는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0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이다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A9D5CBC-AEFF-DEFB-2FCB-439F8AE93CCA}"/>
              </a:ext>
            </a:extLst>
          </p:cNvPr>
          <p:cNvSpPr txBox="1"/>
          <p:nvPr/>
        </p:nvSpPr>
        <p:spPr>
          <a:xfrm>
            <a:off x="1600200" y="4051300"/>
            <a:ext cx="20726400" cy="1511300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한 개의 회의실이 있는데 이를 사용하고자 하는 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N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개의 회의에 대하여 회의실 사용표를 만들려고 한다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각 회의 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I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에 대해 시작시간과 끝나는 시간이 주어져 있고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각 회의가 겹치지 않게 하면서 회의실을 사용할 수 있는 회의의 최대 개수를 찾아보자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단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회의는 한번 시작하면 중간에 중단될 수 없으며 한 회의가 끝나는 것과 동시에 다음 회의가 시작될 수 있다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회의의 시작시간과 끝나는 시간이 같을 수도 있다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 경우에는 시작하자마자 끝나는 것으로 생각하면 된다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  <a:endParaRPr kumimoji="0" lang="en-US" sz="3000" b="1" i="0" u="none" strike="noStrike" kern="1200" cap="none" spc="-256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CD6AEFC-43EB-5A9E-D2A8-7E2716FC75CE}"/>
              </a:ext>
            </a:extLst>
          </p:cNvPr>
          <p:cNvSpPr txBox="1"/>
          <p:nvPr/>
        </p:nvSpPr>
        <p:spPr>
          <a:xfrm>
            <a:off x="9906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메모리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128 MB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FE0C5EC-A33F-F129-29F1-A45D3CD1FB67}"/>
              </a:ext>
            </a:extLst>
          </p:cNvPr>
          <p:cNvSpPr txBox="1"/>
          <p:nvPr/>
        </p:nvSpPr>
        <p:spPr>
          <a:xfrm>
            <a:off x="56261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시간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lang="en-US" sz="2800" b="1" spc="-168" dirty="0">
                <a:solidFill>
                  <a:srgbClr val="0F0F0F"/>
                </a:solidFill>
                <a:latin typeface="S-Core Dream 3 Light"/>
                <a:ea typeface="맑은 고딕" panose="020B0503020000020004" pitchFamily="50" charset="-127"/>
              </a:rPr>
              <a:t>2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초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34C6D03-0388-6674-4089-9536F84DBFBA}"/>
              </a:ext>
            </a:extLst>
          </p:cNvPr>
          <p:cNvSpPr txBox="1"/>
          <p:nvPr/>
        </p:nvSpPr>
        <p:spPr>
          <a:xfrm>
            <a:off x="104775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난이도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실버 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Ⅰ</a:t>
            </a: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1031847-5D59-A8A0-33EA-39F86B59CCBA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2240BF10-5C73-C0B3-DDE9-2C2892C07672}"/>
              </a:ext>
            </a:extLst>
          </p:cNvPr>
          <p:cNvSpPr txBox="1"/>
          <p:nvPr/>
        </p:nvSpPr>
        <p:spPr>
          <a:xfrm>
            <a:off x="9144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1931.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회의실 배정</a:t>
            </a:r>
            <a:endParaRPr kumimoji="0" lang="ko-KR" altLang="en-US" sz="3466" b="0" i="0" u="none" strike="noStrike" kern="1200" cap="none" spc="-208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40DD4CE4-4B0A-FB06-2C55-807BA30AB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D6D3F18E-E0E8-97C5-915A-EB7625E765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24A5884D-E167-EE9C-6E24-0E8360EC4F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304" y="7848600"/>
            <a:ext cx="1485900" cy="671708"/>
          </a:xfrm>
          <a:prstGeom prst="rect">
            <a:avLst/>
          </a:prstGeom>
        </p:spPr>
      </p:pic>
      <p:sp>
        <p:nvSpPr>
          <p:cNvPr id="27" name="TextBox 11">
            <a:extLst>
              <a:ext uri="{FF2B5EF4-FFF2-40B4-BE49-F238E27FC236}">
                <a16:creationId xmlns:a16="http://schemas.microsoft.com/office/drawing/2014/main" id="{1731FC38-37D8-B5DE-E382-937EDBA79AE1}"/>
              </a:ext>
            </a:extLst>
          </p:cNvPr>
          <p:cNvSpPr txBox="1"/>
          <p:nvPr/>
        </p:nvSpPr>
        <p:spPr>
          <a:xfrm>
            <a:off x="394804" y="791140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43" spc="-159" dirty="0">
                <a:solidFill>
                  <a:srgbClr val="FFFFFF"/>
                </a:solidFill>
                <a:latin typeface="Calibri"/>
                <a:ea typeface="S-Core Dream 4 Regular"/>
              </a:rPr>
              <a:t>입</a:t>
            </a: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BF6D26A1-EC5D-AC5A-1656-8EAB4F8620A4}"/>
              </a:ext>
            </a:extLst>
          </p:cNvPr>
          <p:cNvSpPr txBox="1"/>
          <p:nvPr/>
        </p:nvSpPr>
        <p:spPr>
          <a:xfrm>
            <a:off x="1608482" y="105473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최대 사용할 수 있는 회의의 최대 개수를 출력한다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522480C5-B3B8-EF34-20B9-0295CE842F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0" y="9709150"/>
            <a:ext cx="1485900" cy="671708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6F24F40E-8E5D-0457-E7A9-AF95C84BC2F6}"/>
              </a:ext>
            </a:extLst>
          </p:cNvPr>
          <p:cNvSpPr txBox="1"/>
          <p:nvPr/>
        </p:nvSpPr>
        <p:spPr>
          <a:xfrm>
            <a:off x="381000" y="977195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2433134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33C5F9-B2DB-FE63-5155-67A139B3D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3A6E4EB-BA17-D357-9D37-C462A37C15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68400" y="7620696"/>
            <a:ext cx="21704300" cy="40379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B254184-8E86-EBB6-14E2-9923FA9F9C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168400" y="12026900"/>
            <a:ext cx="3937000" cy="62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7092670-5136-A9EA-8EB9-C3FCF5F037A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803900" y="12026900"/>
            <a:ext cx="3937000" cy="622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EA67A31-D0A0-A5A0-7EC0-C95915CFB51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668000" y="12026900"/>
            <a:ext cx="39370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97A0C8F-2CDC-C19E-56C8-8EB0F65B4C2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663B35A0-B2A4-2765-5259-685D556EFE71}"/>
              </a:ext>
            </a:extLst>
          </p:cNvPr>
          <p:cNvSpPr txBox="1"/>
          <p:nvPr/>
        </p:nvSpPr>
        <p:spPr>
          <a:xfrm>
            <a:off x="1622286" y="845820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첫째 줄에 자연수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N(1 ≤ N ≤ 100,000)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이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다음 줄에는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N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개의 정수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A[1], A[2], …, A[N]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이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</a:p>
          <a:p>
            <a:pPr marL="0" marR="0" lvl="1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2800" spc="-144" dirty="0">
                <a:solidFill>
                  <a:srgbClr val="000000"/>
                </a:solidFill>
                <a:latin typeface="Pretendard Light"/>
              </a:rPr>
              <a:t>     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다음 줄에는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M(1 ≤ M ≤ 100,000)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이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다음 줄에는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M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개의 수들이 주어지는데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, </a:t>
            </a:r>
          </a:p>
          <a:p>
            <a:pPr marL="0" marR="0" lvl="1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2800" spc="-144" dirty="0">
                <a:solidFill>
                  <a:srgbClr val="000000"/>
                </a:solidFill>
                <a:latin typeface="Pretendard Light"/>
              </a:rPr>
              <a:t>     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이 수들이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A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안에 존재하는지 알아내면 된다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모든 정수의 범위는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-231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보다 크거나 같고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231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보다 작다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A971697-CFAE-DF5C-A521-5C4DDF204D69}"/>
              </a:ext>
            </a:extLst>
          </p:cNvPr>
          <p:cNvSpPr txBox="1"/>
          <p:nvPr/>
        </p:nvSpPr>
        <p:spPr>
          <a:xfrm>
            <a:off x="3048000" y="4051300"/>
            <a:ext cx="17830800" cy="1511300"/>
          </a:xfrm>
          <a:prstGeom prst="rect">
            <a:avLst/>
          </a:prstGeom>
        </p:spPr>
        <p:txBody>
          <a:bodyPr anchor="t"/>
          <a:lstStyle/>
          <a:p>
            <a:pPr algn="ctr">
              <a:lnSpc>
                <a:spcPct val="116199"/>
              </a:lnSpc>
              <a:defRPr/>
            </a:pPr>
            <a:r>
              <a:rPr lang="en-US" altLang="ko-KR" sz="4400" dirty="0">
                <a:latin typeface="Arial" panose="020B0604020202020204" pitchFamily="34" charset="0"/>
                <a:ea typeface="Open Sans" panose="020F0502020204030204" pitchFamily="34" charset="0"/>
              </a:rPr>
              <a:t>N</a:t>
            </a:r>
            <a:r>
              <a:rPr lang="ko-KR" altLang="en-US" sz="4400" dirty="0">
                <a:latin typeface="Arial" panose="020B0604020202020204" pitchFamily="34" charset="0"/>
                <a:ea typeface="Open Sans" panose="020F0502020204030204" pitchFamily="34" charset="0"/>
              </a:rPr>
              <a:t>개의 정수 </a:t>
            </a:r>
            <a:r>
              <a:rPr lang="en-US" altLang="ko-KR" sz="4400" dirty="0">
                <a:latin typeface="Arial" panose="020B0604020202020204" pitchFamily="34" charset="0"/>
                <a:ea typeface="Open Sans" panose="020F0502020204030204" pitchFamily="34" charset="0"/>
              </a:rPr>
              <a:t>A[1], A[2], …, A[N]</a:t>
            </a:r>
            <a:r>
              <a:rPr lang="ko-KR" altLang="en-US" sz="4400" dirty="0">
                <a:latin typeface="Arial" panose="020B0604020202020204" pitchFamily="34" charset="0"/>
                <a:ea typeface="Open Sans" panose="020F0502020204030204" pitchFamily="34" charset="0"/>
              </a:rPr>
              <a:t>이 주어져 있을 때</a:t>
            </a:r>
            <a:r>
              <a:rPr lang="en-US" altLang="ko-KR" sz="4400" dirty="0">
                <a:latin typeface="Arial" panose="020B0604020202020204" pitchFamily="34" charset="0"/>
                <a:ea typeface="Open Sans" panose="020F0502020204030204" pitchFamily="34" charset="0"/>
              </a:rPr>
              <a:t>, </a:t>
            </a:r>
          </a:p>
          <a:p>
            <a:pPr algn="ctr">
              <a:lnSpc>
                <a:spcPct val="116199"/>
              </a:lnSpc>
              <a:defRPr/>
            </a:pPr>
            <a:r>
              <a:rPr lang="ko-KR" altLang="en-US" sz="4400" dirty="0">
                <a:latin typeface="Arial" panose="020B0604020202020204" pitchFamily="34" charset="0"/>
                <a:ea typeface="Open Sans" panose="020F0502020204030204" pitchFamily="34" charset="0"/>
              </a:rPr>
              <a:t>이 안에 </a:t>
            </a:r>
            <a:r>
              <a:rPr lang="en-US" altLang="ko-KR" sz="4400" dirty="0">
                <a:latin typeface="Arial" panose="020B0604020202020204" pitchFamily="34" charset="0"/>
                <a:ea typeface="Open Sans" panose="020F0502020204030204" pitchFamily="34" charset="0"/>
              </a:rPr>
              <a:t>X</a:t>
            </a:r>
            <a:r>
              <a:rPr lang="ko-KR" altLang="en-US" sz="4400" dirty="0">
                <a:latin typeface="Arial" panose="020B0604020202020204" pitchFamily="34" charset="0"/>
                <a:ea typeface="Open Sans" panose="020F0502020204030204" pitchFamily="34" charset="0"/>
              </a:rPr>
              <a:t>라는 정수가 존재하는지 알아내는 프로그램을 </a:t>
            </a:r>
            <a:r>
              <a:rPr lang="ko-KR" altLang="en-US" sz="4400" dirty="0" err="1">
                <a:latin typeface="Arial" panose="020B0604020202020204" pitchFamily="34" charset="0"/>
                <a:ea typeface="Open Sans" panose="020F0502020204030204" pitchFamily="34" charset="0"/>
              </a:rPr>
              <a:t>작성하시오</a:t>
            </a:r>
            <a:r>
              <a:rPr lang="en-US" altLang="ko-KR" sz="4400" dirty="0">
                <a:latin typeface="Arial" panose="020B0604020202020204" pitchFamily="34" charset="0"/>
                <a:ea typeface="Open Sans" panose="020F0502020204030204" pitchFamily="34" charset="0"/>
              </a:rPr>
              <a:t>.</a:t>
            </a:r>
            <a:endParaRPr kumimoji="0" lang="en-US" sz="4266" b="1" i="0" u="none" strike="noStrike" kern="1200" cap="none" spc="-256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CA3B1E4-8667-899E-F681-D0E91C9BD17F}"/>
              </a:ext>
            </a:extLst>
          </p:cNvPr>
          <p:cNvSpPr txBox="1"/>
          <p:nvPr/>
        </p:nvSpPr>
        <p:spPr>
          <a:xfrm>
            <a:off x="9906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메모리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128 MB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E151E1B-7FCB-3601-0636-0CBB4C21114E}"/>
              </a:ext>
            </a:extLst>
          </p:cNvPr>
          <p:cNvSpPr txBox="1"/>
          <p:nvPr/>
        </p:nvSpPr>
        <p:spPr>
          <a:xfrm>
            <a:off x="56261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시간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1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초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11AE7BC-5634-5632-2628-1DCC9CE5E723}"/>
              </a:ext>
            </a:extLst>
          </p:cNvPr>
          <p:cNvSpPr txBox="1"/>
          <p:nvPr/>
        </p:nvSpPr>
        <p:spPr>
          <a:xfrm>
            <a:off x="104775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난이도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실버 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Ⅳ</a:t>
            </a: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2130D07-49EE-6050-AD4F-1A014518DF9C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C971EEC7-4DB6-7B28-7676-7CAF8BC457D5}"/>
              </a:ext>
            </a:extLst>
          </p:cNvPr>
          <p:cNvSpPr txBox="1"/>
          <p:nvPr/>
        </p:nvSpPr>
        <p:spPr>
          <a:xfrm>
            <a:off x="15367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1920.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수 찾기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12B957B7-19A5-3C2C-1AD5-398EBD6E1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9549B615-7F17-8D93-4FA8-F92F45D03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2C9AEA99-3706-9A20-01AA-B7B50BCCC9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304" y="7848600"/>
            <a:ext cx="1485900" cy="671708"/>
          </a:xfrm>
          <a:prstGeom prst="rect">
            <a:avLst/>
          </a:prstGeom>
        </p:spPr>
      </p:pic>
      <p:sp>
        <p:nvSpPr>
          <p:cNvPr id="27" name="TextBox 11">
            <a:extLst>
              <a:ext uri="{FF2B5EF4-FFF2-40B4-BE49-F238E27FC236}">
                <a16:creationId xmlns:a16="http://schemas.microsoft.com/office/drawing/2014/main" id="{B2152F1B-199E-84BE-8ECF-DD4D59914E7E}"/>
              </a:ext>
            </a:extLst>
          </p:cNvPr>
          <p:cNvSpPr txBox="1"/>
          <p:nvPr/>
        </p:nvSpPr>
        <p:spPr>
          <a:xfrm>
            <a:off x="394804" y="791140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43" spc="-159" dirty="0">
                <a:solidFill>
                  <a:srgbClr val="FFFFFF"/>
                </a:solidFill>
                <a:latin typeface="Calibri"/>
                <a:ea typeface="S-Core Dream 4 Regular"/>
              </a:rPr>
              <a:t>입</a:t>
            </a: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0E01DC45-7F21-6E91-1370-67837C8118DD}"/>
              </a:ext>
            </a:extLst>
          </p:cNvPr>
          <p:cNvSpPr txBox="1"/>
          <p:nvPr/>
        </p:nvSpPr>
        <p:spPr>
          <a:xfrm>
            <a:off x="1608482" y="108521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M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개의 줄에 답을 출력한다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존재하면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1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을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,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존재하지 않으면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0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을 출력한다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308AAD7A-EA5C-6008-C225-5AD711D56F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0" y="10242550"/>
            <a:ext cx="1485900" cy="671708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005E6DF1-A5AC-8645-1B6A-654C627FB053}"/>
              </a:ext>
            </a:extLst>
          </p:cNvPr>
          <p:cNvSpPr txBox="1"/>
          <p:nvPr/>
        </p:nvSpPr>
        <p:spPr>
          <a:xfrm>
            <a:off x="381000" y="1030535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1754027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FC639E-8544-814B-90FF-96B320E52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8BF9016-1477-57F8-142F-78AF10D04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605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75691D7-CE4B-3461-AB8C-8460807C0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0302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8EE7C8C5-B394-8DAD-83FA-A7E4CA062C99}"/>
              </a:ext>
            </a:extLst>
          </p:cNvPr>
          <p:cNvSpPr txBox="1"/>
          <p:nvPr/>
        </p:nvSpPr>
        <p:spPr>
          <a:xfrm>
            <a:off x="1524000" y="876300"/>
            <a:ext cx="3911600" cy="444500"/>
          </a:xfrm>
          <a:prstGeom prst="rect">
            <a:avLst/>
          </a:prstGeom>
        </p:spPr>
        <p:txBody>
          <a:bodyPr lIns="0" tIns="31665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1931. </a:t>
            </a:r>
            <a:r>
              <a:rPr kumimoji="0" lang="ko-KR" altLang="en-US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회의실 배정</a:t>
            </a: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3365BBB3-EA04-4EE8-37E0-7044B529A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0" y="4557425"/>
            <a:ext cx="6931400" cy="6186775"/>
          </a:xfrm>
          <a:prstGeom prst="rect">
            <a:avLst/>
          </a:prstGeom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3BB4E1AC-7491-48DF-889B-7AA2D68D2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8799" y="3960525"/>
            <a:ext cx="6931400" cy="493435"/>
          </a:xfrm>
          <a:prstGeom prst="rect">
            <a:avLst/>
          </a:prstGeom>
        </p:spPr>
      </p:pic>
      <p:pic>
        <p:nvPicPr>
          <p:cNvPr id="24" name="Picture 9">
            <a:extLst>
              <a:ext uri="{FF2B5EF4-FFF2-40B4-BE49-F238E27FC236}">
                <a16:creationId xmlns:a16="http://schemas.microsoft.com/office/drawing/2014/main" id="{85D06EE8-4F72-5D07-1B0E-E1BCADE63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6200" y="3505200"/>
            <a:ext cx="6967976" cy="622311"/>
          </a:xfrm>
          <a:prstGeom prst="rect">
            <a:avLst/>
          </a:prstGeom>
        </p:spPr>
      </p:pic>
      <p:pic>
        <p:nvPicPr>
          <p:cNvPr id="25" name="Picture 14">
            <a:extLst>
              <a:ext uri="{FF2B5EF4-FFF2-40B4-BE49-F238E27FC236}">
                <a16:creationId xmlns:a16="http://schemas.microsoft.com/office/drawing/2014/main" id="{EE776215-BE7A-E4F0-EB3A-8E0D6863A9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75429" y="3733800"/>
            <a:ext cx="154371" cy="185245"/>
          </a:xfrm>
          <a:prstGeom prst="rect">
            <a:avLst/>
          </a:prstGeom>
        </p:spPr>
      </p:pic>
      <p:pic>
        <p:nvPicPr>
          <p:cNvPr id="26" name="Picture 15">
            <a:extLst>
              <a:ext uri="{FF2B5EF4-FFF2-40B4-BE49-F238E27FC236}">
                <a16:creationId xmlns:a16="http://schemas.microsoft.com/office/drawing/2014/main" id="{B1C32838-182C-57B9-AB03-99A374A262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43729" y="3733800"/>
            <a:ext cx="154371" cy="185245"/>
          </a:xfrm>
          <a:prstGeom prst="rect">
            <a:avLst/>
          </a:prstGeom>
        </p:spPr>
      </p:pic>
      <p:pic>
        <p:nvPicPr>
          <p:cNvPr id="27" name="Picture 16">
            <a:extLst>
              <a:ext uri="{FF2B5EF4-FFF2-40B4-BE49-F238E27FC236}">
                <a16:creationId xmlns:a16="http://schemas.microsoft.com/office/drawing/2014/main" id="{946B8FF0-3830-3304-021B-1B3F9936D0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12029" y="3733800"/>
            <a:ext cx="154371" cy="18524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6F7A300-EF81-8CB9-D7E5-4B3B2447FD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10645156"/>
            <a:ext cx="2209801" cy="14726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F424B8C-BD72-0A9E-4381-B1E0AC9F8B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0175" y="10210800"/>
            <a:ext cx="3267625" cy="217756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6DCA694-C236-1C69-01E8-71355D3D34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0637012"/>
            <a:ext cx="1554988" cy="155498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20317EE-507A-5B0D-F3F9-6FD5ABD4B48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872" t="15722" r="11538" b="14034"/>
          <a:stretch>
            <a:fillRect/>
          </a:stretch>
        </p:blipFill>
        <p:spPr>
          <a:xfrm>
            <a:off x="16622775" y="4214535"/>
            <a:ext cx="6931400" cy="6019800"/>
          </a:xfrm>
          <a:prstGeom prst="rect">
            <a:avLst/>
          </a:prstGeom>
        </p:spPr>
      </p:pic>
      <p:pic>
        <p:nvPicPr>
          <p:cNvPr id="32" name="Picture 5">
            <a:extLst>
              <a:ext uri="{FF2B5EF4-FFF2-40B4-BE49-F238E27FC236}">
                <a16:creationId xmlns:a16="http://schemas.microsoft.com/office/drawing/2014/main" id="{529CAB5C-34C7-EA51-6701-93A4F068A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4480683"/>
            <a:ext cx="6931400" cy="6186775"/>
          </a:xfrm>
          <a:prstGeom prst="rect">
            <a:avLst/>
          </a:prstGeom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27A25A12-7EE3-1FD0-DF7D-E30EF8858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799" y="3883783"/>
            <a:ext cx="6931400" cy="493435"/>
          </a:xfrm>
          <a:prstGeom prst="rect">
            <a:avLst/>
          </a:prstGeom>
        </p:spPr>
      </p:pic>
      <p:pic>
        <p:nvPicPr>
          <p:cNvPr id="34" name="Picture 9">
            <a:extLst>
              <a:ext uri="{FF2B5EF4-FFF2-40B4-BE49-F238E27FC236}">
                <a16:creationId xmlns:a16="http://schemas.microsoft.com/office/drawing/2014/main" id="{CF482204-5775-0C00-BAE6-665AF9F3A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428458"/>
            <a:ext cx="6967976" cy="622311"/>
          </a:xfrm>
          <a:prstGeom prst="rect">
            <a:avLst/>
          </a:prstGeom>
        </p:spPr>
      </p:pic>
      <p:pic>
        <p:nvPicPr>
          <p:cNvPr id="35" name="Picture 14">
            <a:extLst>
              <a:ext uri="{FF2B5EF4-FFF2-40B4-BE49-F238E27FC236}">
                <a16:creationId xmlns:a16="http://schemas.microsoft.com/office/drawing/2014/main" id="{C1B2C0A6-5B9B-53BA-0117-04AB81D33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7429" y="3657058"/>
            <a:ext cx="154371" cy="185245"/>
          </a:xfrm>
          <a:prstGeom prst="rect">
            <a:avLst/>
          </a:prstGeom>
        </p:spPr>
      </p:pic>
      <p:pic>
        <p:nvPicPr>
          <p:cNvPr id="36" name="Picture 15">
            <a:extLst>
              <a:ext uri="{FF2B5EF4-FFF2-40B4-BE49-F238E27FC236}">
                <a16:creationId xmlns:a16="http://schemas.microsoft.com/office/drawing/2014/main" id="{F22A991B-208E-423E-B996-18B6E1CC1B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5729" y="3657058"/>
            <a:ext cx="154371" cy="185245"/>
          </a:xfrm>
          <a:prstGeom prst="rect">
            <a:avLst/>
          </a:prstGeom>
        </p:spPr>
      </p:pic>
      <p:pic>
        <p:nvPicPr>
          <p:cNvPr id="37" name="Picture 16">
            <a:extLst>
              <a:ext uri="{FF2B5EF4-FFF2-40B4-BE49-F238E27FC236}">
                <a16:creationId xmlns:a16="http://schemas.microsoft.com/office/drawing/2014/main" id="{F14C04B6-CBB0-30CC-C419-4A75506629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4029" y="3657058"/>
            <a:ext cx="154371" cy="18524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0D43875-EDBB-FFD5-A51F-90D901A11F39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872" t="15722" r="11538" b="14034"/>
          <a:stretch>
            <a:fillRect/>
          </a:stretch>
        </p:blipFill>
        <p:spPr>
          <a:xfrm>
            <a:off x="874775" y="4137793"/>
            <a:ext cx="6931400" cy="60198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1EBE50D-E6F5-4EDA-C64C-BE960836C0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4775" y="4130302"/>
            <a:ext cx="6931400" cy="5766861"/>
          </a:xfrm>
          <a:prstGeom prst="rect">
            <a:avLst/>
          </a:prstGeom>
        </p:spPr>
      </p:pic>
      <p:pic>
        <p:nvPicPr>
          <p:cNvPr id="40" name="Picture 5">
            <a:extLst>
              <a:ext uri="{FF2B5EF4-FFF2-40B4-BE49-F238E27FC236}">
                <a16:creationId xmlns:a16="http://schemas.microsoft.com/office/drawing/2014/main" id="{3870B42B-BDD3-6883-5565-0495E90D5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800" y="4557425"/>
            <a:ext cx="6931400" cy="6186775"/>
          </a:xfrm>
          <a:prstGeom prst="rect">
            <a:avLst/>
          </a:prstGeom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569E008C-C0DF-AD6E-406A-43648223F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799" y="3960525"/>
            <a:ext cx="6931400" cy="493435"/>
          </a:xfrm>
          <a:prstGeom prst="rect">
            <a:avLst/>
          </a:prstGeom>
        </p:spPr>
      </p:pic>
      <p:pic>
        <p:nvPicPr>
          <p:cNvPr id="42" name="Picture 9">
            <a:extLst>
              <a:ext uri="{FF2B5EF4-FFF2-40B4-BE49-F238E27FC236}">
                <a16:creationId xmlns:a16="http://schemas.microsoft.com/office/drawing/2014/main" id="{DC40C3CF-904E-D8E1-1CDC-650895C15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200" y="3505200"/>
            <a:ext cx="6967976" cy="622311"/>
          </a:xfrm>
          <a:prstGeom prst="rect">
            <a:avLst/>
          </a:prstGeom>
        </p:spPr>
      </p:pic>
      <p:pic>
        <p:nvPicPr>
          <p:cNvPr id="43" name="Picture 14">
            <a:extLst>
              <a:ext uri="{FF2B5EF4-FFF2-40B4-BE49-F238E27FC236}">
                <a16:creationId xmlns:a16="http://schemas.microsoft.com/office/drawing/2014/main" id="{60738EAB-6662-8E01-FD0E-7BF292D01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53429" y="3733800"/>
            <a:ext cx="154371" cy="185245"/>
          </a:xfrm>
          <a:prstGeom prst="rect">
            <a:avLst/>
          </a:prstGeom>
        </p:spPr>
      </p:pic>
      <p:pic>
        <p:nvPicPr>
          <p:cNvPr id="44" name="Picture 15">
            <a:extLst>
              <a:ext uri="{FF2B5EF4-FFF2-40B4-BE49-F238E27FC236}">
                <a16:creationId xmlns:a16="http://schemas.microsoft.com/office/drawing/2014/main" id="{3DC53E38-A3B7-CCD5-E53D-FE94D3A869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21729" y="3733800"/>
            <a:ext cx="154371" cy="185245"/>
          </a:xfrm>
          <a:prstGeom prst="rect">
            <a:avLst/>
          </a:prstGeom>
        </p:spPr>
      </p:pic>
      <p:pic>
        <p:nvPicPr>
          <p:cNvPr id="45" name="Picture 16">
            <a:extLst>
              <a:ext uri="{FF2B5EF4-FFF2-40B4-BE49-F238E27FC236}">
                <a16:creationId xmlns:a16="http://schemas.microsoft.com/office/drawing/2014/main" id="{D8B9C717-2E9C-0DD7-C7FE-72FB8BC522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90029" y="3733800"/>
            <a:ext cx="154371" cy="18524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3EB59BE-7F56-1DAF-F0C8-B54CB02D469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872" t="15722" r="11538" b="14034"/>
          <a:stretch>
            <a:fillRect/>
          </a:stretch>
        </p:blipFill>
        <p:spPr>
          <a:xfrm>
            <a:off x="8700775" y="4214535"/>
            <a:ext cx="6931400" cy="601980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129A4AA9-D0A6-2AB8-5E52-69405E4F5C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00775" y="4207044"/>
            <a:ext cx="6931400" cy="576686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8B0F14F-8481-9289-C585-3ECD4FEA3A4C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6019" t="15183" r="49266" b="24915"/>
          <a:stretch>
            <a:fillRect/>
          </a:stretch>
        </p:blipFill>
        <p:spPr>
          <a:xfrm>
            <a:off x="8698223" y="4191000"/>
            <a:ext cx="6931401" cy="593223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C144C9B-5D1F-1CD9-E00F-28FF5EBFF3A6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6278" t="13943" r="35156" b="14487"/>
          <a:stretch>
            <a:fillRect/>
          </a:stretch>
        </p:blipFill>
        <p:spPr>
          <a:xfrm>
            <a:off x="16586200" y="4197105"/>
            <a:ext cx="6967975" cy="603723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0902706-F874-9E3D-10B0-4147C59DB0C4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6071" t="11111" r="27392" b="21248"/>
          <a:stretch>
            <a:fillRect/>
          </a:stretch>
        </p:blipFill>
        <p:spPr>
          <a:xfrm>
            <a:off x="854820" y="4114800"/>
            <a:ext cx="6951356" cy="600843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39C159C2-1107-8207-6946-8256285B1D1C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6278" t="13333" r="57716" b="43166"/>
          <a:stretch>
            <a:fillRect/>
          </a:stretch>
        </p:blipFill>
        <p:spPr>
          <a:xfrm>
            <a:off x="8664200" y="4191000"/>
            <a:ext cx="6965424" cy="5966593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29946B68-B4B8-1183-DC27-EA93FB3088F6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6380" t="13519" r="29977" b="11209"/>
          <a:stretch>
            <a:fillRect/>
          </a:stretch>
        </p:blipFill>
        <p:spPr>
          <a:xfrm>
            <a:off x="16622776" y="4197626"/>
            <a:ext cx="6931399" cy="595996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15ACA615-9FA1-0469-F523-9233FA0B4A18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5946" t="10606" r="26641" b="26421"/>
          <a:stretch>
            <a:fillRect/>
          </a:stretch>
        </p:blipFill>
        <p:spPr>
          <a:xfrm>
            <a:off x="854822" y="4135003"/>
            <a:ext cx="6951354" cy="5865625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1FD9A2DF-4562-D743-E706-5FC234D5C933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6019" t="13619" r="41693" b="19695"/>
          <a:stretch>
            <a:fillRect/>
          </a:stretch>
        </p:blipFill>
        <p:spPr>
          <a:xfrm>
            <a:off x="8664201" y="4247556"/>
            <a:ext cx="6965423" cy="598677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4DAB4975-4035-3B0A-3DAF-B82D99E19034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5300" t="12963" r="33857" b="17294"/>
          <a:stretch>
            <a:fillRect/>
          </a:stretch>
        </p:blipFill>
        <p:spPr>
          <a:xfrm>
            <a:off x="16586200" y="4207044"/>
            <a:ext cx="6967975" cy="595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62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E93187-4047-44F6-C31B-355E84D71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DD76D06-44F6-811D-B49E-B035935F6C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68400" y="7620696"/>
            <a:ext cx="21704300" cy="40379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C2F238B-AACB-FD7C-6429-B33AC060ACC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168400" y="12026900"/>
            <a:ext cx="3937000" cy="62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A0D34F4-1C1E-7E9D-B6EA-493C66A1A1E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803900" y="12026900"/>
            <a:ext cx="3937000" cy="622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6AB7541-2F8A-DC2E-606A-0D18B213DF7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668000" y="12026900"/>
            <a:ext cx="39370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0D5CD56-997C-D3ED-236E-95C0BED93E1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0FBE61F7-2416-18ED-8556-1330E88E708B}"/>
              </a:ext>
            </a:extLst>
          </p:cNvPr>
          <p:cNvSpPr txBox="1"/>
          <p:nvPr/>
        </p:nvSpPr>
        <p:spPr>
          <a:xfrm>
            <a:off x="1622286" y="845820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식이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식은 ‘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0’~‘9’, ‘+’,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그리고 ‘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-’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만으로 이루어져 있고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가장 처음과 마지막 문자는 숫자이다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그리고 연속해서 두 개 이상의 연산자가 나타나지 않고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, 5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자리보다 많이 연속되는 숫자는 없다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수는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0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으로 시작할 수 있다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입력으로 주어지는 식의 길이는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50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보다 작거나 같다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DF47CD6-13C4-F0AA-0F7E-9B86EF5BC728}"/>
              </a:ext>
            </a:extLst>
          </p:cNvPr>
          <p:cNvSpPr txBox="1"/>
          <p:nvPr/>
        </p:nvSpPr>
        <p:spPr>
          <a:xfrm>
            <a:off x="1524000" y="3581400"/>
            <a:ext cx="20878800" cy="1511300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세준이는 양수와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+, -,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그리고 괄호를 가지고 식을 만들었다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그리고 나서 세준이는 괄호를 모두 지웠다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그리고 나서 세준이는 괄호를 적절히 쳐서 이 식의 값을 최소로 만들려고 한다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괄호를 적절히 쳐서 이 식의 값을 최소로 만드는 프로그램을 </a:t>
            </a:r>
            <a:r>
              <a:rPr kumimoji="0" lang="ko-KR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작성하시오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  <a:endParaRPr kumimoji="0" lang="en-US" sz="4266" b="1" i="0" u="none" strike="noStrike" kern="1200" cap="none" spc="-256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F09CC052-FCA5-F49C-BD8D-3BF5CD051ED3}"/>
              </a:ext>
            </a:extLst>
          </p:cNvPr>
          <p:cNvSpPr txBox="1"/>
          <p:nvPr/>
        </p:nvSpPr>
        <p:spPr>
          <a:xfrm>
            <a:off x="9906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메모리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lang="en-US" sz="2800" b="1" spc="-168" dirty="0">
                <a:solidFill>
                  <a:srgbClr val="0F0F0F"/>
                </a:solidFill>
                <a:latin typeface="S-Core Dream 3 Light"/>
              </a:rPr>
              <a:t>128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MB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7D70422-FE63-1B41-8587-DAFBA66E4661}"/>
              </a:ext>
            </a:extLst>
          </p:cNvPr>
          <p:cNvSpPr txBox="1"/>
          <p:nvPr/>
        </p:nvSpPr>
        <p:spPr>
          <a:xfrm>
            <a:off x="56261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시간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lang="en-US" sz="2800" b="1" spc="-168" dirty="0">
                <a:solidFill>
                  <a:srgbClr val="0F0F0F"/>
                </a:solidFill>
                <a:latin typeface="S-Core Dream 3 Light"/>
                <a:ea typeface="맑은 고딕" panose="020B0503020000020004" pitchFamily="50" charset="-127"/>
              </a:rPr>
              <a:t>2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초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C3DE196-2B99-61E2-EED3-71ED0209D4B0}"/>
              </a:ext>
            </a:extLst>
          </p:cNvPr>
          <p:cNvSpPr txBox="1"/>
          <p:nvPr/>
        </p:nvSpPr>
        <p:spPr>
          <a:xfrm>
            <a:off x="104775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난이도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실버 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Ⅱ</a:t>
            </a: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9C7F973-E914-2296-7D5E-B98D77078D46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0E1D0830-C116-B3C2-75C0-7EED82BB6C19}"/>
              </a:ext>
            </a:extLst>
          </p:cNvPr>
          <p:cNvSpPr txBox="1"/>
          <p:nvPr/>
        </p:nvSpPr>
        <p:spPr>
          <a:xfrm>
            <a:off x="6858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1541.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잃어버린 괄호</a:t>
            </a:r>
            <a:endParaRPr kumimoji="0" lang="ko-KR" altLang="en-US" sz="3466" b="0" i="0" u="none" strike="noStrike" kern="1200" cap="none" spc="-208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E25BBA9B-CE66-B081-25AE-E07360A11E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CE118793-F0DD-BA71-5AAC-A8E1F29D32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C2E5809F-70B9-522E-C088-0458D9D2DC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304" y="7848600"/>
            <a:ext cx="1485900" cy="671708"/>
          </a:xfrm>
          <a:prstGeom prst="rect">
            <a:avLst/>
          </a:prstGeom>
        </p:spPr>
      </p:pic>
      <p:sp>
        <p:nvSpPr>
          <p:cNvPr id="27" name="TextBox 11">
            <a:extLst>
              <a:ext uri="{FF2B5EF4-FFF2-40B4-BE49-F238E27FC236}">
                <a16:creationId xmlns:a16="http://schemas.microsoft.com/office/drawing/2014/main" id="{64B198DD-8995-B20A-C80C-8BE4ADEA7C3E}"/>
              </a:ext>
            </a:extLst>
          </p:cNvPr>
          <p:cNvSpPr txBox="1"/>
          <p:nvPr/>
        </p:nvSpPr>
        <p:spPr>
          <a:xfrm>
            <a:off x="394804" y="791140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43" spc="-159" dirty="0">
                <a:solidFill>
                  <a:srgbClr val="FFFFFF"/>
                </a:solidFill>
                <a:latin typeface="Calibri"/>
                <a:ea typeface="S-Core Dream 4 Regular"/>
              </a:rPr>
              <a:t>입</a:t>
            </a: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0B22D447-16AF-5368-79C2-9EBCF2BAAB0B}"/>
              </a:ext>
            </a:extLst>
          </p:cNvPr>
          <p:cNvSpPr txBox="1"/>
          <p:nvPr/>
        </p:nvSpPr>
        <p:spPr>
          <a:xfrm>
            <a:off x="1608482" y="105473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정답을 출력한다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C93B2A4E-C161-0955-E96D-A433A79BFB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0" y="9709150"/>
            <a:ext cx="1485900" cy="671708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11638763-74E5-48A4-4A31-E7418C9F9CB2}"/>
              </a:ext>
            </a:extLst>
          </p:cNvPr>
          <p:cNvSpPr txBox="1"/>
          <p:nvPr/>
        </p:nvSpPr>
        <p:spPr>
          <a:xfrm>
            <a:off x="381000" y="977195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3911499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8CF053-BCF5-5468-90EB-5ED1DD4C1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5DBD599-C903-A5A8-8D66-EDE9279B5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605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9F331E4-5FD6-0385-E661-892822C75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0302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1E658E2F-AC3B-208D-86D3-8023F7486B47}"/>
              </a:ext>
            </a:extLst>
          </p:cNvPr>
          <p:cNvSpPr txBox="1"/>
          <p:nvPr/>
        </p:nvSpPr>
        <p:spPr>
          <a:xfrm>
            <a:off x="1524000" y="876300"/>
            <a:ext cx="3911600" cy="444500"/>
          </a:xfrm>
          <a:prstGeom prst="rect">
            <a:avLst/>
          </a:prstGeom>
        </p:spPr>
        <p:txBody>
          <a:bodyPr lIns="0" tIns="31665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1541. </a:t>
            </a:r>
            <a:r>
              <a:rPr kumimoji="0" lang="ko-KR" altLang="en-US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잃어버린 괄호</a:t>
            </a:r>
          </a:p>
        </p:txBody>
      </p:sp>
      <p:pic>
        <p:nvPicPr>
          <p:cNvPr id="64" name="Picture 5">
            <a:extLst>
              <a:ext uri="{FF2B5EF4-FFF2-40B4-BE49-F238E27FC236}">
                <a16:creationId xmlns:a16="http://schemas.microsoft.com/office/drawing/2014/main" id="{A40E04B5-ABA5-0555-F337-53F7BFBDA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0" y="4557425"/>
            <a:ext cx="6931400" cy="6186775"/>
          </a:xfrm>
          <a:prstGeom prst="rect">
            <a:avLst/>
          </a:prstGeom>
        </p:spPr>
      </p:pic>
      <p:pic>
        <p:nvPicPr>
          <p:cNvPr id="65" name="Picture 6">
            <a:extLst>
              <a:ext uri="{FF2B5EF4-FFF2-40B4-BE49-F238E27FC236}">
                <a16:creationId xmlns:a16="http://schemas.microsoft.com/office/drawing/2014/main" id="{153B7D19-72F6-860B-9122-878E6F83D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8799" y="3960525"/>
            <a:ext cx="6931400" cy="493435"/>
          </a:xfrm>
          <a:prstGeom prst="rect">
            <a:avLst/>
          </a:prstGeom>
        </p:spPr>
      </p:pic>
      <p:pic>
        <p:nvPicPr>
          <p:cNvPr id="66" name="Picture 9">
            <a:extLst>
              <a:ext uri="{FF2B5EF4-FFF2-40B4-BE49-F238E27FC236}">
                <a16:creationId xmlns:a16="http://schemas.microsoft.com/office/drawing/2014/main" id="{2EF21E1D-5F84-896C-1B9D-124D717A3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6200" y="3505200"/>
            <a:ext cx="6967976" cy="622311"/>
          </a:xfrm>
          <a:prstGeom prst="rect">
            <a:avLst/>
          </a:prstGeom>
        </p:spPr>
      </p:pic>
      <p:pic>
        <p:nvPicPr>
          <p:cNvPr id="67" name="Picture 14">
            <a:extLst>
              <a:ext uri="{FF2B5EF4-FFF2-40B4-BE49-F238E27FC236}">
                <a16:creationId xmlns:a16="http://schemas.microsoft.com/office/drawing/2014/main" id="{816D3357-6D75-357D-D1D9-80A407D55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75429" y="3733800"/>
            <a:ext cx="154371" cy="185245"/>
          </a:xfrm>
          <a:prstGeom prst="rect">
            <a:avLst/>
          </a:prstGeom>
        </p:spPr>
      </p:pic>
      <p:pic>
        <p:nvPicPr>
          <p:cNvPr id="68" name="Picture 15">
            <a:extLst>
              <a:ext uri="{FF2B5EF4-FFF2-40B4-BE49-F238E27FC236}">
                <a16:creationId xmlns:a16="http://schemas.microsoft.com/office/drawing/2014/main" id="{76495037-5F3D-BBFC-AF42-BFA3D48253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43729" y="3733800"/>
            <a:ext cx="154371" cy="185245"/>
          </a:xfrm>
          <a:prstGeom prst="rect">
            <a:avLst/>
          </a:prstGeom>
        </p:spPr>
      </p:pic>
      <p:pic>
        <p:nvPicPr>
          <p:cNvPr id="69" name="Picture 16">
            <a:extLst>
              <a:ext uri="{FF2B5EF4-FFF2-40B4-BE49-F238E27FC236}">
                <a16:creationId xmlns:a16="http://schemas.microsoft.com/office/drawing/2014/main" id="{69810CDD-B68E-F198-8CF2-FE4B7C5136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12029" y="3733800"/>
            <a:ext cx="154371" cy="185245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ECD8CCDF-9E72-5B5D-EB56-7D0FDBE97B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10645156"/>
            <a:ext cx="2209801" cy="1472625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3955B2CD-C3C4-CB7B-8891-3FBBC660EC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0175" y="10210800"/>
            <a:ext cx="3267625" cy="2177566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F6E76CC5-3EB1-E178-FCD7-FF895FF1E8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0637012"/>
            <a:ext cx="1554988" cy="1554988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0DE374E2-8796-563D-07C8-14F49F2320F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872" t="15722" r="11538" b="14034"/>
          <a:stretch>
            <a:fillRect/>
          </a:stretch>
        </p:blipFill>
        <p:spPr>
          <a:xfrm>
            <a:off x="16622775" y="4214535"/>
            <a:ext cx="6931400" cy="6019800"/>
          </a:xfrm>
          <a:prstGeom prst="rect">
            <a:avLst/>
          </a:prstGeom>
        </p:spPr>
      </p:pic>
      <p:pic>
        <p:nvPicPr>
          <p:cNvPr id="74" name="Picture 5">
            <a:extLst>
              <a:ext uri="{FF2B5EF4-FFF2-40B4-BE49-F238E27FC236}">
                <a16:creationId xmlns:a16="http://schemas.microsoft.com/office/drawing/2014/main" id="{EA4FD870-F8CF-0FDE-D3CC-B15F2B9CF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4480683"/>
            <a:ext cx="6931400" cy="6186775"/>
          </a:xfrm>
          <a:prstGeom prst="rect">
            <a:avLst/>
          </a:prstGeom>
        </p:spPr>
      </p:pic>
      <p:pic>
        <p:nvPicPr>
          <p:cNvPr id="75" name="Picture 6">
            <a:extLst>
              <a:ext uri="{FF2B5EF4-FFF2-40B4-BE49-F238E27FC236}">
                <a16:creationId xmlns:a16="http://schemas.microsoft.com/office/drawing/2014/main" id="{24CFDF0E-5B1D-6AF6-E5DB-97E6D1139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799" y="3883783"/>
            <a:ext cx="6931400" cy="493435"/>
          </a:xfrm>
          <a:prstGeom prst="rect">
            <a:avLst/>
          </a:prstGeom>
        </p:spPr>
      </p:pic>
      <p:pic>
        <p:nvPicPr>
          <p:cNvPr id="76" name="Picture 9">
            <a:extLst>
              <a:ext uri="{FF2B5EF4-FFF2-40B4-BE49-F238E27FC236}">
                <a16:creationId xmlns:a16="http://schemas.microsoft.com/office/drawing/2014/main" id="{8ED613B0-4DBB-C351-6805-2BE512FEC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428458"/>
            <a:ext cx="6967976" cy="622311"/>
          </a:xfrm>
          <a:prstGeom prst="rect">
            <a:avLst/>
          </a:prstGeom>
        </p:spPr>
      </p:pic>
      <p:pic>
        <p:nvPicPr>
          <p:cNvPr id="77" name="Picture 14">
            <a:extLst>
              <a:ext uri="{FF2B5EF4-FFF2-40B4-BE49-F238E27FC236}">
                <a16:creationId xmlns:a16="http://schemas.microsoft.com/office/drawing/2014/main" id="{9F320BB1-4ADF-41FE-BC9B-51B7BE695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7429" y="3657058"/>
            <a:ext cx="154371" cy="185245"/>
          </a:xfrm>
          <a:prstGeom prst="rect">
            <a:avLst/>
          </a:prstGeom>
        </p:spPr>
      </p:pic>
      <p:pic>
        <p:nvPicPr>
          <p:cNvPr id="78" name="Picture 15">
            <a:extLst>
              <a:ext uri="{FF2B5EF4-FFF2-40B4-BE49-F238E27FC236}">
                <a16:creationId xmlns:a16="http://schemas.microsoft.com/office/drawing/2014/main" id="{D1349EAE-7D26-F14D-9673-847E586BDE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5729" y="3657058"/>
            <a:ext cx="154371" cy="185245"/>
          </a:xfrm>
          <a:prstGeom prst="rect">
            <a:avLst/>
          </a:prstGeom>
        </p:spPr>
      </p:pic>
      <p:pic>
        <p:nvPicPr>
          <p:cNvPr id="79" name="Picture 16">
            <a:extLst>
              <a:ext uri="{FF2B5EF4-FFF2-40B4-BE49-F238E27FC236}">
                <a16:creationId xmlns:a16="http://schemas.microsoft.com/office/drawing/2014/main" id="{833809A4-187E-CFFC-78FC-464E498A2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4029" y="3657058"/>
            <a:ext cx="154371" cy="185245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FDF3DD8A-2D4E-EB3C-4F00-1376A354930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872" t="15722" r="11538" b="14034"/>
          <a:stretch>
            <a:fillRect/>
          </a:stretch>
        </p:blipFill>
        <p:spPr>
          <a:xfrm>
            <a:off x="874775" y="4137793"/>
            <a:ext cx="6931400" cy="6019800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ED99C02A-CE33-1231-EC31-F087F5CBFC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4775" y="4130302"/>
            <a:ext cx="6931400" cy="5766861"/>
          </a:xfrm>
          <a:prstGeom prst="rect">
            <a:avLst/>
          </a:prstGeom>
        </p:spPr>
      </p:pic>
      <p:pic>
        <p:nvPicPr>
          <p:cNvPr id="82" name="Picture 5">
            <a:extLst>
              <a:ext uri="{FF2B5EF4-FFF2-40B4-BE49-F238E27FC236}">
                <a16:creationId xmlns:a16="http://schemas.microsoft.com/office/drawing/2014/main" id="{10548368-1DAE-2992-927F-B24751CC4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800" y="4557425"/>
            <a:ext cx="6931400" cy="6186775"/>
          </a:xfrm>
          <a:prstGeom prst="rect">
            <a:avLst/>
          </a:prstGeom>
        </p:spPr>
      </p:pic>
      <p:pic>
        <p:nvPicPr>
          <p:cNvPr id="83" name="Picture 6">
            <a:extLst>
              <a:ext uri="{FF2B5EF4-FFF2-40B4-BE49-F238E27FC236}">
                <a16:creationId xmlns:a16="http://schemas.microsoft.com/office/drawing/2014/main" id="{00E50360-9CF0-38F5-AC12-4CF77DC2A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799" y="3960525"/>
            <a:ext cx="6931400" cy="493435"/>
          </a:xfrm>
          <a:prstGeom prst="rect">
            <a:avLst/>
          </a:prstGeom>
        </p:spPr>
      </p:pic>
      <p:pic>
        <p:nvPicPr>
          <p:cNvPr id="84" name="Picture 9">
            <a:extLst>
              <a:ext uri="{FF2B5EF4-FFF2-40B4-BE49-F238E27FC236}">
                <a16:creationId xmlns:a16="http://schemas.microsoft.com/office/drawing/2014/main" id="{57077BA2-A272-4705-5839-B6BBD5648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200" y="3505200"/>
            <a:ext cx="6967976" cy="622311"/>
          </a:xfrm>
          <a:prstGeom prst="rect">
            <a:avLst/>
          </a:prstGeom>
        </p:spPr>
      </p:pic>
      <p:pic>
        <p:nvPicPr>
          <p:cNvPr id="85" name="Picture 14">
            <a:extLst>
              <a:ext uri="{FF2B5EF4-FFF2-40B4-BE49-F238E27FC236}">
                <a16:creationId xmlns:a16="http://schemas.microsoft.com/office/drawing/2014/main" id="{24B133D5-8CD3-A138-2EEB-3B5E5414B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53429" y="3733800"/>
            <a:ext cx="154371" cy="185245"/>
          </a:xfrm>
          <a:prstGeom prst="rect">
            <a:avLst/>
          </a:prstGeom>
        </p:spPr>
      </p:pic>
      <p:pic>
        <p:nvPicPr>
          <p:cNvPr id="86" name="Picture 15">
            <a:extLst>
              <a:ext uri="{FF2B5EF4-FFF2-40B4-BE49-F238E27FC236}">
                <a16:creationId xmlns:a16="http://schemas.microsoft.com/office/drawing/2014/main" id="{CF60F9DD-0467-F033-1B0E-4655E7E84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21729" y="3733800"/>
            <a:ext cx="154371" cy="185245"/>
          </a:xfrm>
          <a:prstGeom prst="rect">
            <a:avLst/>
          </a:prstGeom>
        </p:spPr>
      </p:pic>
      <p:pic>
        <p:nvPicPr>
          <p:cNvPr id="87" name="Picture 16">
            <a:extLst>
              <a:ext uri="{FF2B5EF4-FFF2-40B4-BE49-F238E27FC236}">
                <a16:creationId xmlns:a16="http://schemas.microsoft.com/office/drawing/2014/main" id="{0EE2CB60-CA77-34F6-0400-2A209BD606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90029" y="3733800"/>
            <a:ext cx="154371" cy="185245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FD7F6371-B7DF-1F7B-1BDA-B76BDC7BDCC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872" t="15722" r="11538" b="14034"/>
          <a:stretch>
            <a:fillRect/>
          </a:stretch>
        </p:blipFill>
        <p:spPr>
          <a:xfrm>
            <a:off x="8700775" y="4214535"/>
            <a:ext cx="6931400" cy="6019800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BAB49C99-59E8-DD0B-5298-A121AEDFF9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00775" y="4207044"/>
            <a:ext cx="6931400" cy="5766861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B731D5BD-8F4A-5F7D-6A3B-64BC22E486B4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6019" t="15183" r="49266" b="24915"/>
          <a:stretch>
            <a:fillRect/>
          </a:stretch>
        </p:blipFill>
        <p:spPr>
          <a:xfrm>
            <a:off x="8698223" y="4191000"/>
            <a:ext cx="6931401" cy="593223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84E96DFD-DD00-DCD2-9F47-554D06BC3348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6278" t="13943" r="35156" b="14487"/>
          <a:stretch>
            <a:fillRect/>
          </a:stretch>
        </p:blipFill>
        <p:spPr>
          <a:xfrm>
            <a:off x="16586200" y="4197105"/>
            <a:ext cx="6967975" cy="6037230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801D2016-B7E5-1D6A-6561-95946420EB1C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6071" t="11111" r="27392" b="21248"/>
          <a:stretch>
            <a:fillRect/>
          </a:stretch>
        </p:blipFill>
        <p:spPr>
          <a:xfrm>
            <a:off x="854820" y="4114800"/>
            <a:ext cx="6951356" cy="6008433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6995A708-4BA0-FFD2-FBCB-B24E3DC9FF9C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6278" t="13333" r="57716" b="43166"/>
          <a:stretch>
            <a:fillRect/>
          </a:stretch>
        </p:blipFill>
        <p:spPr>
          <a:xfrm>
            <a:off x="8664200" y="4191000"/>
            <a:ext cx="6965424" cy="5966593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1788C91F-441C-8C64-B661-CC57F94B862D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6380" t="13519" r="29977" b="11209"/>
          <a:stretch>
            <a:fillRect/>
          </a:stretch>
        </p:blipFill>
        <p:spPr>
          <a:xfrm>
            <a:off x="16622776" y="4197626"/>
            <a:ext cx="6931399" cy="5959967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935E6354-1B17-F285-5B49-0A3FC730E165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5946" t="10606" r="26641" b="26421"/>
          <a:stretch>
            <a:fillRect/>
          </a:stretch>
        </p:blipFill>
        <p:spPr>
          <a:xfrm>
            <a:off x="854822" y="4135003"/>
            <a:ext cx="6951354" cy="5865625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10617A15-394D-0C5E-19FC-70885E7721FB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6019" t="13619" r="41693" b="19695"/>
          <a:stretch>
            <a:fillRect/>
          </a:stretch>
        </p:blipFill>
        <p:spPr>
          <a:xfrm>
            <a:off x="8664201" y="4247556"/>
            <a:ext cx="6965423" cy="5986779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E39B4BC3-9C61-0645-17CF-83306529DA7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5300" t="12963" r="33857" b="17294"/>
          <a:stretch>
            <a:fillRect/>
          </a:stretch>
        </p:blipFill>
        <p:spPr>
          <a:xfrm>
            <a:off x="16586200" y="4207044"/>
            <a:ext cx="6967975" cy="5950549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988DC430-D7D1-7A09-36ED-7F847882DE02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5985" t="12592" r="28012" b="16246"/>
          <a:stretch>
            <a:fillRect/>
          </a:stretch>
        </p:blipFill>
        <p:spPr>
          <a:xfrm>
            <a:off x="854820" y="4124843"/>
            <a:ext cx="6889378" cy="5400157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3869068A-16FF-356E-30F6-631477BE12DB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6193" t="15761" r="59367" b="36696"/>
          <a:stretch>
            <a:fillRect/>
          </a:stretch>
        </p:blipFill>
        <p:spPr>
          <a:xfrm>
            <a:off x="8708017" y="4191000"/>
            <a:ext cx="6921608" cy="5932233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CDA2F30A-6749-E963-6BDC-DA2558E00E32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5975" t="13320" r="38149" b="20226"/>
          <a:stretch>
            <a:fillRect/>
          </a:stretch>
        </p:blipFill>
        <p:spPr>
          <a:xfrm>
            <a:off x="16535400" y="4213002"/>
            <a:ext cx="6963900" cy="602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48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828941-443D-592B-1858-55036089E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6D6140-7C0C-4900-3CCB-9907F54741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68400" y="7620696"/>
            <a:ext cx="21704300" cy="40379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8F9AB24-6B51-7548-12BF-63E98CA05E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168400" y="12026900"/>
            <a:ext cx="3937000" cy="62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B576917-11FA-49BB-5195-B4F7B0B2F30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803900" y="12026900"/>
            <a:ext cx="3937000" cy="622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F444C10-CC2E-A76B-956A-1A96D89E2A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668000" y="12026900"/>
            <a:ext cx="39370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72654EB-B64C-8A77-2282-3F319006892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E53C1C14-4EF0-576A-A15D-23A8FD0A46B1}"/>
              </a:ext>
            </a:extLst>
          </p:cNvPr>
          <p:cNvSpPr txBox="1"/>
          <p:nvPr/>
        </p:nvSpPr>
        <p:spPr>
          <a:xfrm>
            <a:off x="1622286" y="87947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자연수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M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이 빈 칸을 사이에 두고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(1 ≤ M ≤ N ≤ 1,000,000) M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이상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이하의 소수가 하나 이상 있는 입력만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0274FE6-DC27-B50B-0039-7B17BDF0E469}"/>
              </a:ext>
            </a:extLst>
          </p:cNvPr>
          <p:cNvSpPr txBox="1"/>
          <p:nvPr/>
        </p:nvSpPr>
        <p:spPr>
          <a:xfrm>
            <a:off x="1193800" y="4471096"/>
            <a:ext cx="20726400" cy="1511300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M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이상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N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이하의 소수를 모두 출력하는 프로그램을 </a:t>
            </a:r>
            <a:r>
              <a:rPr kumimoji="0" lang="ko-KR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작성하시오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  <a:endParaRPr kumimoji="0" lang="en-US" sz="4266" b="1" i="0" u="none" strike="noStrike" kern="1200" cap="none" spc="-256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E94C15F-C0CE-DB93-FA10-A92FE551AE6D}"/>
              </a:ext>
            </a:extLst>
          </p:cNvPr>
          <p:cNvSpPr txBox="1"/>
          <p:nvPr/>
        </p:nvSpPr>
        <p:spPr>
          <a:xfrm>
            <a:off x="9906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메모리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lang="en-US" sz="2800" b="1" spc="-168" dirty="0">
                <a:solidFill>
                  <a:srgbClr val="0F0F0F"/>
                </a:solidFill>
                <a:latin typeface="S-Core Dream 3 Light"/>
              </a:rPr>
              <a:t>256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MB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206F009-3235-259C-7D72-C1EEF581E089}"/>
              </a:ext>
            </a:extLst>
          </p:cNvPr>
          <p:cNvSpPr txBox="1"/>
          <p:nvPr/>
        </p:nvSpPr>
        <p:spPr>
          <a:xfrm>
            <a:off x="56261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시간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lang="en-US" sz="2800" b="1" spc="-168" dirty="0">
                <a:solidFill>
                  <a:srgbClr val="0F0F0F"/>
                </a:solidFill>
                <a:latin typeface="S-Core Dream 3 Light"/>
                <a:ea typeface="맑은 고딕" panose="020B0503020000020004" pitchFamily="50" charset="-127"/>
              </a:rPr>
              <a:t>2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초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A36B52B-6C8D-2232-1885-C80D1E23E378}"/>
              </a:ext>
            </a:extLst>
          </p:cNvPr>
          <p:cNvSpPr txBox="1"/>
          <p:nvPr/>
        </p:nvSpPr>
        <p:spPr>
          <a:xfrm>
            <a:off x="104775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난이도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실버 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Ⅲ</a:t>
            </a: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920C195-60BB-CB2A-A867-8D9787DCA34F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F05B9D35-F5A6-B99A-1E25-554C96760C5D}"/>
              </a:ext>
            </a:extLst>
          </p:cNvPr>
          <p:cNvSpPr txBox="1"/>
          <p:nvPr/>
        </p:nvSpPr>
        <p:spPr>
          <a:xfrm>
            <a:off x="16129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1929.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소수 구하기</a:t>
            </a:r>
            <a:endParaRPr kumimoji="0" lang="ko-KR" altLang="en-US" sz="3466" b="0" i="0" u="none" strike="noStrike" kern="1200" cap="none" spc="-208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43859C57-594F-8ADA-2B3F-31E36C569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1000" y="1143000"/>
            <a:ext cx="17640000" cy="24264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A5A1EB7E-C3C0-4BDF-B983-674FA1EF9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1877AA52-28DB-6204-015A-C11272AFB1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304" y="8185150"/>
            <a:ext cx="1485900" cy="671708"/>
          </a:xfrm>
          <a:prstGeom prst="rect">
            <a:avLst/>
          </a:prstGeom>
        </p:spPr>
      </p:pic>
      <p:sp>
        <p:nvSpPr>
          <p:cNvPr id="27" name="TextBox 11">
            <a:extLst>
              <a:ext uri="{FF2B5EF4-FFF2-40B4-BE49-F238E27FC236}">
                <a16:creationId xmlns:a16="http://schemas.microsoft.com/office/drawing/2014/main" id="{F5F51157-5EEE-DC8B-10D3-DE9B92944BB6}"/>
              </a:ext>
            </a:extLst>
          </p:cNvPr>
          <p:cNvSpPr txBox="1"/>
          <p:nvPr/>
        </p:nvSpPr>
        <p:spPr>
          <a:xfrm>
            <a:off x="394804" y="824795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입</a:t>
            </a: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47DAD58D-032B-1ABC-AFDD-9AE5AA1A5BB6}"/>
              </a:ext>
            </a:extLst>
          </p:cNvPr>
          <p:cNvSpPr txBox="1"/>
          <p:nvPr/>
        </p:nvSpPr>
        <p:spPr>
          <a:xfrm>
            <a:off x="1608482" y="105473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한 줄에 하나씩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증가하는 순서대로 소수를 출력한다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7E852FB-AC66-407A-8142-60C5D4D8EA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0" y="9709150"/>
            <a:ext cx="1485900" cy="671708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F5D5F764-04B4-27C1-C9D4-0C5A6D6AA4BB}"/>
              </a:ext>
            </a:extLst>
          </p:cNvPr>
          <p:cNvSpPr txBox="1"/>
          <p:nvPr/>
        </p:nvSpPr>
        <p:spPr>
          <a:xfrm>
            <a:off x="381000" y="977195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1261155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FA657A-EF16-325E-718C-62699BE5D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4D30CF5-09A7-42F8-6942-35B83B5D1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605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516B807-DB65-9CE8-7BD8-9BAF07672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0302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19274726-83FD-5376-9E7A-6E4AFEA31987}"/>
              </a:ext>
            </a:extLst>
          </p:cNvPr>
          <p:cNvSpPr txBox="1"/>
          <p:nvPr/>
        </p:nvSpPr>
        <p:spPr>
          <a:xfrm>
            <a:off x="1524000" y="876300"/>
            <a:ext cx="3911600" cy="444500"/>
          </a:xfrm>
          <a:prstGeom prst="rect">
            <a:avLst/>
          </a:prstGeom>
        </p:spPr>
        <p:txBody>
          <a:bodyPr lIns="0" tIns="31665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1929. </a:t>
            </a:r>
            <a:r>
              <a:rPr kumimoji="0" lang="ko-KR" altLang="en-US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소수 구하기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BAB2BD71-6B37-EDE4-9CFE-3581B166F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0" y="4557425"/>
            <a:ext cx="6931400" cy="6186775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92F47A2B-65AB-B462-996A-390D332FE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8799" y="3960525"/>
            <a:ext cx="6931400" cy="493435"/>
          </a:xfrm>
          <a:prstGeom prst="rect">
            <a:avLst/>
          </a:prstGeom>
        </p:spPr>
      </p:pic>
      <p:pic>
        <p:nvPicPr>
          <p:cNvPr id="22" name="Picture 9">
            <a:extLst>
              <a:ext uri="{FF2B5EF4-FFF2-40B4-BE49-F238E27FC236}">
                <a16:creationId xmlns:a16="http://schemas.microsoft.com/office/drawing/2014/main" id="{337C9176-89CE-501F-57EF-6D350DA75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6200" y="3505200"/>
            <a:ext cx="6967976" cy="622311"/>
          </a:xfrm>
          <a:prstGeom prst="rect">
            <a:avLst/>
          </a:prstGeom>
        </p:spPr>
      </p:pic>
      <p:pic>
        <p:nvPicPr>
          <p:cNvPr id="25" name="Picture 14">
            <a:extLst>
              <a:ext uri="{FF2B5EF4-FFF2-40B4-BE49-F238E27FC236}">
                <a16:creationId xmlns:a16="http://schemas.microsoft.com/office/drawing/2014/main" id="{F1DFF38D-8B61-140A-C83E-6F2DA2B95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75429" y="3733800"/>
            <a:ext cx="154371" cy="185245"/>
          </a:xfrm>
          <a:prstGeom prst="rect">
            <a:avLst/>
          </a:prstGeom>
        </p:spPr>
      </p:pic>
      <p:pic>
        <p:nvPicPr>
          <p:cNvPr id="27" name="Picture 15">
            <a:extLst>
              <a:ext uri="{FF2B5EF4-FFF2-40B4-BE49-F238E27FC236}">
                <a16:creationId xmlns:a16="http://schemas.microsoft.com/office/drawing/2014/main" id="{8665692C-5E34-F94C-1BB2-FC0D96A5C5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43729" y="3733800"/>
            <a:ext cx="154371" cy="185245"/>
          </a:xfrm>
          <a:prstGeom prst="rect">
            <a:avLst/>
          </a:prstGeom>
        </p:spPr>
      </p:pic>
      <p:pic>
        <p:nvPicPr>
          <p:cNvPr id="28" name="Picture 16">
            <a:extLst>
              <a:ext uri="{FF2B5EF4-FFF2-40B4-BE49-F238E27FC236}">
                <a16:creationId xmlns:a16="http://schemas.microsoft.com/office/drawing/2014/main" id="{F28739DC-8CA9-6A67-3FBD-AE002A0A68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12029" y="3733800"/>
            <a:ext cx="154371" cy="18524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2655F88-6028-C7D1-6AEF-53CB2E6204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10645156"/>
            <a:ext cx="2209801" cy="14726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C9C7AF1-CBBE-0A87-5AAF-95206DD2D7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0637012"/>
            <a:ext cx="1554988" cy="155498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0A5A15F-04EF-F293-164C-FD8E9EB9399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872" t="15722" r="11538" b="14034"/>
          <a:stretch>
            <a:fillRect/>
          </a:stretch>
        </p:blipFill>
        <p:spPr>
          <a:xfrm>
            <a:off x="16622775" y="4214535"/>
            <a:ext cx="6931400" cy="6019800"/>
          </a:xfrm>
          <a:prstGeom prst="rect">
            <a:avLst/>
          </a:prstGeom>
        </p:spPr>
      </p:pic>
      <p:pic>
        <p:nvPicPr>
          <p:cNvPr id="32" name="Picture 5">
            <a:extLst>
              <a:ext uri="{FF2B5EF4-FFF2-40B4-BE49-F238E27FC236}">
                <a16:creationId xmlns:a16="http://schemas.microsoft.com/office/drawing/2014/main" id="{9913B60B-D265-500A-DF69-04D1C31DF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4480683"/>
            <a:ext cx="6931400" cy="6186775"/>
          </a:xfrm>
          <a:prstGeom prst="rect">
            <a:avLst/>
          </a:prstGeom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39FEEE9D-BF95-6CF9-FAB5-A593F5264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799" y="3883783"/>
            <a:ext cx="6931400" cy="493435"/>
          </a:xfrm>
          <a:prstGeom prst="rect">
            <a:avLst/>
          </a:prstGeom>
        </p:spPr>
      </p:pic>
      <p:pic>
        <p:nvPicPr>
          <p:cNvPr id="34" name="Picture 9">
            <a:extLst>
              <a:ext uri="{FF2B5EF4-FFF2-40B4-BE49-F238E27FC236}">
                <a16:creationId xmlns:a16="http://schemas.microsoft.com/office/drawing/2014/main" id="{A8628267-9279-1756-C6FF-AEE6296A7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428458"/>
            <a:ext cx="6967976" cy="622311"/>
          </a:xfrm>
          <a:prstGeom prst="rect">
            <a:avLst/>
          </a:prstGeom>
        </p:spPr>
      </p:pic>
      <p:pic>
        <p:nvPicPr>
          <p:cNvPr id="35" name="Picture 14">
            <a:extLst>
              <a:ext uri="{FF2B5EF4-FFF2-40B4-BE49-F238E27FC236}">
                <a16:creationId xmlns:a16="http://schemas.microsoft.com/office/drawing/2014/main" id="{C86AD338-2C27-43C6-46CF-272D664D70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7429" y="3657058"/>
            <a:ext cx="154371" cy="185245"/>
          </a:xfrm>
          <a:prstGeom prst="rect">
            <a:avLst/>
          </a:prstGeom>
        </p:spPr>
      </p:pic>
      <p:pic>
        <p:nvPicPr>
          <p:cNvPr id="36" name="Picture 15">
            <a:extLst>
              <a:ext uri="{FF2B5EF4-FFF2-40B4-BE49-F238E27FC236}">
                <a16:creationId xmlns:a16="http://schemas.microsoft.com/office/drawing/2014/main" id="{431F59FD-7D1E-09B9-881B-C1B3BA284B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5729" y="3657058"/>
            <a:ext cx="154371" cy="185245"/>
          </a:xfrm>
          <a:prstGeom prst="rect">
            <a:avLst/>
          </a:prstGeom>
        </p:spPr>
      </p:pic>
      <p:pic>
        <p:nvPicPr>
          <p:cNvPr id="37" name="Picture 16">
            <a:extLst>
              <a:ext uri="{FF2B5EF4-FFF2-40B4-BE49-F238E27FC236}">
                <a16:creationId xmlns:a16="http://schemas.microsoft.com/office/drawing/2014/main" id="{EB880E7F-C268-682A-36C6-5922CFE9F0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4029" y="3657058"/>
            <a:ext cx="154371" cy="18524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6D9FEF0-BF0F-2CD8-655F-775DA5D4B26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872" t="15722" r="11538" b="14034"/>
          <a:stretch>
            <a:fillRect/>
          </a:stretch>
        </p:blipFill>
        <p:spPr>
          <a:xfrm>
            <a:off x="874775" y="4137793"/>
            <a:ext cx="6931400" cy="60198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B11C31B-CC9D-258B-E992-E76B190D7F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775" y="4130302"/>
            <a:ext cx="6931400" cy="5766861"/>
          </a:xfrm>
          <a:prstGeom prst="rect">
            <a:avLst/>
          </a:prstGeom>
        </p:spPr>
      </p:pic>
      <p:pic>
        <p:nvPicPr>
          <p:cNvPr id="40" name="Picture 5">
            <a:extLst>
              <a:ext uri="{FF2B5EF4-FFF2-40B4-BE49-F238E27FC236}">
                <a16:creationId xmlns:a16="http://schemas.microsoft.com/office/drawing/2014/main" id="{8524F886-C27D-1ED3-37D1-BD570449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800" y="4557425"/>
            <a:ext cx="6931400" cy="6186775"/>
          </a:xfrm>
          <a:prstGeom prst="rect">
            <a:avLst/>
          </a:prstGeom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07CF8D98-F0B9-2EEB-DE0E-333EF0893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799" y="3960525"/>
            <a:ext cx="6931400" cy="493435"/>
          </a:xfrm>
          <a:prstGeom prst="rect">
            <a:avLst/>
          </a:prstGeom>
        </p:spPr>
      </p:pic>
      <p:pic>
        <p:nvPicPr>
          <p:cNvPr id="42" name="Picture 9">
            <a:extLst>
              <a:ext uri="{FF2B5EF4-FFF2-40B4-BE49-F238E27FC236}">
                <a16:creationId xmlns:a16="http://schemas.microsoft.com/office/drawing/2014/main" id="{E228F88C-E77B-2E95-9B22-3C5970C2D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200" y="3505200"/>
            <a:ext cx="6967976" cy="622311"/>
          </a:xfrm>
          <a:prstGeom prst="rect">
            <a:avLst/>
          </a:prstGeom>
        </p:spPr>
      </p:pic>
      <p:pic>
        <p:nvPicPr>
          <p:cNvPr id="43" name="Picture 14">
            <a:extLst>
              <a:ext uri="{FF2B5EF4-FFF2-40B4-BE49-F238E27FC236}">
                <a16:creationId xmlns:a16="http://schemas.microsoft.com/office/drawing/2014/main" id="{A63DB3FD-E307-F0DB-2C59-267A1E97E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53429" y="3733800"/>
            <a:ext cx="154371" cy="185245"/>
          </a:xfrm>
          <a:prstGeom prst="rect">
            <a:avLst/>
          </a:prstGeom>
        </p:spPr>
      </p:pic>
      <p:pic>
        <p:nvPicPr>
          <p:cNvPr id="44" name="Picture 15">
            <a:extLst>
              <a:ext uri="{FF2B5EF4-FFF2-40B4-BE49-F238E27FC236}">
                <a16:creationId xmlns:a16="http://schemas.microsoft.com/office/drawing/2014/main" id="{4462A232-9667-CDCC-B50D-F1EC337834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21729" y="3733800"/>
            <a:ext cx="154371" cy="185245"/>
          </a:xfrm>
          <a:prstGeom prst="rect">
            <a:avLst/>
          </a:prstGeom>
        </p:spPr>
      </p:pic>
      <p:pic>
        <p:nvPicPr>
          <p:cNvPr id="45" name="Picture 16">
            <a:extLst>
              <a:ext uri="{FF2B5EF4-FFF2-40B4-BE49-F238E27FC236}">
                <a16:creationId xmlns:a16="http://schemas.microsoft.com/office/drawing/2014/main" id="{B8F1DF80-B6B8-C9D1-3BA0-A951E0F433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90029" y="3733800"/>
            <a:ext cx="154371" cy="18524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5DDFA7D-C42A-CCBD-7016-78A8F79CFE7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872" t="15722" r="11538" b="14034"/>
          <a:stretch>
            <a:fillRect/>
          </a:stretch>
        </p:blipFill>
        <p:spPr>
          <a:xfrm>
            <a:off x="8700775" y="4214535"/>
            <a:ext cx="6931400" cy="601980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D524B7E1-E524-9452-ACCE-23513853B4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0775" y="4207044"/>
            <a:ext cx="6931400" cy="576686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4058BDAE-1296-D105-AF72-BECCF7CD8CD8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6019" t="15183" r="49266" b="24915"/>
          <a:stretch>
            <a:fillRect/>
          </a:stretch>
        </p:blipFill>
        <p:spPr>
          <a:xfrm>
            <a:off x="8698223" y="4191000"/>
            <a:ext cx="6931401" cy="593223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53656EB5-9E29-9E7D-C7F8-BD9349941DE3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6278" t="13943" r="35156" b="14487"/>
          <a:stretch>
            <a:fillRect/>
          </a:stretch>
        </p:blipFill>
        <p:spPr>
          <a:xfrm>
            <a:off x="16586200" y="4197105"/>
            <a:ext cx="6967975" cy="603723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60BAE968-BBDE-965D-CFF4-A3BAE4AFA709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6071" t="11111" r="27392" b="21248"/>
          <a:stretch>
            <a:fillRect/>
          </a:stretch>
        </p:blipFill>
        <p:spPr>
          <a:xfrm>
            <a:off x="854820" y="4114800"/>
            <a:ext cx="6951356" cy="600843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1F8FFA19-CEF0-9668-2C7A-39B16FDF6D66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6278" t="13333" r="57716" b="43166"/>
          <a:stretch>
            <a:fillRect/>
          </a:stretch>
        </p:blipFill>
        <p:spPr>
          <a:xfrm>
            <a:off x="8664200" y="4191000"/>
            <a:ext cx="6965424" cy="5966593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77DD2525-0444-25DB-5BCA-BFCF95E40CFF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6380" t="13519" r="29977" b="11209"/>
          <a:stretch>
            <a:fillRect/>
          </a:stretch>
        </p:blipFill>
        <p:spPr>
          <a:xfrm>
            <a:off x="16622776" y="4197626"/>
            <a:ext cx="6931399" cy="595996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A3FC3AC4-DC6E-36F1-CD97-4A4593D19DD9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5946" t="10606" r="26641" b="26421"/>
          <a:stretch>
            <a:fillRect/>
          </a:stretch>
        </p:blipFill>
        <p:spPr>
          <a:xfrm>
            <a:off x="854822" y="4135003"/>
            <a:ext cx="6951354" cy="5865625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C36F361E-6A4B-F011-DAEB-86F6BF6E2371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6019" t="13619" r="41693" b="19695"/>
          <a:stretch>
            <a:fillRect/>
          </a:stretch>
        </p:blipFill>
        <p:spPr>
          <a:xfrm>
            <a:off x="8664201" y="4247556"/>
            <a:ext cx="6965423" cy="5986779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47A39390-F280-2C77-E25C-DBCFBD7584C8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5300" t="12963" r="33857" b="17294"/>
          <a:stretch>
            <a:fillRect/>
          </a:stretch>
        </p:blipFill>
        <p:spPr>
          <a:xfrm>
            <a:off x="16586200" y="4207044"/>
            <a:ext cx="6967975" cy="59505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1B1E05B0-7682-0164-356C-198579D86225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5985" t="12592" r="28012" b="16246"/>
          <a:stretch>
            <a:fillRect/>
          </a:stretch>
        </p:blipFill>
        <p:spPr>
          <a:xfrm>
            <a:off x="854820" y="4124843"/>
            <a:ext cx="6889378" cy="5400157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3E53853A-03C3-DF8E-7FC0-77D472164478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6193" t="15761" r="59367" b="36696"/>
          <a:stretch>
            <a:fillRect/>
          </a:stretch>
        </p:blipFill>
        <p:spPr>
          <a:xfrm>
            <a:off x="8708017" y="4191000"/>
            <a:ext cx="6921608" cy="593223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D4F1C3CB-FDC3-2D9B-CF67-63E166185A39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5975" t="13320" r="38149" b="20226"/>
          <a:stretch>
            <a:fillRect/>
          </a:stretch>
        </p:blipFill>
        <p:spPr>
          <a:xfrm>
            <a:off x="16535400" y="4213002"/>
            <a:ext cx="6963900" cy="602133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CC9F1BDA-A3A3-8A42-FE54-88219406C7E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0175" y="10210800"/>
            <a:ext cx="3267625" cy="217756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E8F78F9B-80FB-95EF-4F39-9186CB4E7215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l="6530" t="8889" r="27200" b="36406"/>
          <a:stretch>
            <a:fillRect/>
          </a:stretch>
        </p:blipFill>
        <p:spPr>
          <a:xfrm>
            <a:off x="852270" y="4124844"/>
            <a:ext cx="6965424" cy="610949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27D7E532-451D-365C-8F00-634C68D4A07F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 l="5722" t="10834" r="51389" b="47510"/>
          <a:stretch>
            <a:fillRect/>
          </a:stretch>
        </p:blipFill>
        <p:spPr>
          <a:xfrm>
            <a:off x="8639374" y="4207043"/>
            <a:ext cx="6931400" cy="5966593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26179570-0FF5-E2EF-3296-78F12A54747A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 l="5791" t="9630" r="32914" b="35825"/>
          <a:stretch>
            <a:fillRect/>
          </a:stretch>
        </p:blipFill>
        <p:spPr>
          <a:xfrm>
            <a:off x="16596139" y="4216400"/>
            <a:ext cx="6913086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44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FBE581-C61B-5F65-8E77-87E0E0AE4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9B12728-BAD2-6165-0071-BB552ED911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68400" y="7620696"/>
            <a:ext cx="21704300" cy="40379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8A58C6-0D03-75D3-8A15-31C66EB15F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168400" y="12026900"/>
            <a:ext cx="3937000" cy="62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0C446AE-1D7F-57F7-6535-5EFE801321D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803900" y="12026900"/>
            <a:ext cx="3937000" cy="622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CFC7D59-63F2-D22E-3D7E-A7A524BD50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668000" y="12026900"/>
            <a:ext cx="39370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90E01E7-4ACF-D298-D960-A83943F8FD9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C064D58E-E2D6-2B08-AD24-7FA05254B48A}"/>
              </a:ext>
            </a:extLst>
          </p:cNvPr>
          <p:cNvSpPr txBox="1"/>
          <p:nvPr/>
        </p:nvSpPr>
        <p:spPr>
          <a:xfrm>
            <a:off x="1622286" y="87947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자연수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 (1 ≤ n ≤ 1012)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이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A9B2B9B-81FA-A1A9-D08D-C831478FE398}"/>
              </a:ext>
            </a:extLst>
          </p:cNvPr>
          <p:cNvSpPr txBox="1"/>
          <p:nvPr/>
        </p:nvSpPr>
        <p:spPr>
          <a:xfrm>
            <a:off x="673100" y="4051300"/>
            <a:ext cx="22580600" cy="1511300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자연수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n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 주어졌을 때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GCD(n, k) = 1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을 만족하는 자연수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1 ≤ k ≤ n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의 개수를 구하는 프로그램을 </a:t>
            </a:r>
            <a:r>
              <a:rPr kumimoji="0" lang="ko-KR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작성하시오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  <a:endParaRPr kumimoji="0" lang="en-US" sz="4266" b="1" i="0" u="none" strike="noStrike" kern="1200" cap="none" spc="-256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FB6905BB-09E2-8AB4-8584-245BDEC9ADFC}"/>
              </a:ext>
            </a:extLst>
          </p:cNvPr>
          <p:cNvSpPr txBox="1"/>
          <p:nvPr/>
        </p:nvSpPr>
        <p:spPr>
          <a:xfrm>
            <a:off x="9906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메모리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256 MB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0FAE088-B323-F214-B24A-10C32A9ED00B}"/>
              </a:ext>
            </a:extLst>
          </p:cNvPr>
          <p:cNvSpPr txBox="1"/>
          <p:nvPr/>
        </p:nvSpPr>
        <p:spPr>
          <a:xfrm>
            <a:off x="56261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시간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1</a:t>
            </a:r>
            <a:r>
              <a:rPr lang="en-US" sz="2800" b="1" spc="-168" dirty="0">
                <a:solidFill>
                  <a:srgbClr val="0F0F0F"/>
                </a:solidFill>
                <a:latin typeface="S-Core Dream 3 Light"/>
                <a:ea typeface="맑은 고딕" panose="020B0503020000020004" pitchFamily="50" charset="-127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초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1365AB68-7F67-6A92-B2CD-8F4F53C060B2}"/>
              </a:ext>
            </a:extLst>
          </p:cNvPr>
          <p:cNvSpPr txBox="1"/>
          <p:nvPr/>
        </p:nvSpPr>
        <p:spPr>
          <a:xfrm>
            <a:off x="104775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난이도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골드 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Ⅰ</a:t>
            </a: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429D764-4A47-0C11-8B1F-3CD51A5F19FE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C3C06DF4-BE52-9C3D-7FC1-1913A8E712EC}"/>
              </a:ext>
            </a:extLst>
          </p:cNvPr>
          <p:cNvSpPr txBox="1"/>
          <p:nvPr/>
        </p:nvSpPr>
        <p:spPr>
          <a:xfrm>
            <a:off x="15240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11689. GCD(n, k) = 1</a:t>
            </a:r>
            <a:endParaRPr kumimoji="0" lang="ko-KR" altLang="en-US" sz="3466" b="0" i="0" u="none" strike="noStrike" kern="1200" cap="none" spc="-208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86C248C4-84B9-75E5-BD92-757B71C4E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1000" y="1143000"/>
            <a:ext cx="17640000" cy="24264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E4782606-D918-DAB3-7B49-409BC1BB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EF636F9E-E0BF-D755-BF9C-99D2F1CE33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304" y="8185150"/>
            <a:ext cx="1485900" cy="671708"/>
          </a:xfrm>
          <a:prstGeom prst="rect">
            <a:avLst/>
          </a:prstGeom>
        </p:spPr>
      </p:pic>
      <p:sp>
        <p:nvSpPr>
          <p:cNvPr id="27" name="TextBox 11">
            <a:extLst>
              <a:ext uri="{FF2B5EF4-FFF2-40B4-BE49-F238E27FC236}">
                <a16:creationId xmlns:a16="http://schemas.microsoft.com/office/drawing/2014/main" id="{BAE50EA5-FC1C-EBA5-9C99-1023A81A2CA2}"/>
              </a:ext>
            </a:extLst>
          </p:cNvPr>
          <p:cNvSpPr txBox="1"/>
          <p:nvPr/>
        </p:nvSpPr>
        <p:spPr>
          <a:xfrm>
            <a:off x="394804" y="824795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입</a:t>
            </a: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9253E96B-7313-0A4B-95A3-88254A32BCA6}"/>
              </a:ext>
            </a:extLst>
          </p:cNvPr>
          <p:cNvSpPr txBox="1"/>
          <p:nvPr/>
        </p:nvSpPr>
        <p:spPr>
          <a:xfrm>
            <a:off x="1608482" y="105473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GCD(n, k) = 1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을 만족하는 자연수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1 ≤ k ≤ n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의 개수를 출력한다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A10E87C4-CF6C-0BAB-2743-B8C06BD0C8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0" y="9709150"/>
            <a:ext cx="1485900" cy="671708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75F8768A-1A8E-AF17-4218-948F3D498AC7}"/>
              </a:ext>
            </a:extLst>
          </p:cNvPr>
          <p:cNvSpPr txBox="1"/>
          <p:nvPr/>
        </p:nvSpPr>
        <p:spPr>
          <a:xfrm>
            <a:off x="381000" y="977195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2309255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AA83E5-C65F-260E-CB31-3A59888E4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BF1A8D-D709-6DFD-5595-BD145D156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605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924E877-E439-3D77-309D-E0D85E051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0302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EA7E1A16-7644-7C71-29EC-EE31FC8EE38D}"/>
              </a:ext>
            </a:extLst>
          </p:cNvPr>
          <p:cNvSpPr txBox="1"/>
          <p:nvPr/>
        </p:nvSpPr>
        <p:spPr>
          <a:xfrm>
            <a:off x="1524000" y="876300"/>
            <a:ext cx="3911600" cy="444500"/>
          </a:xfrm>
          <a:prstGeom prst="rect">
            <a:avLst/>
          </a:prstGeom>
        </p:spPr>
        <p:txBody>
          <a:bodyPr lIns="0" tIns="31665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11689. GCD(n, k) = 1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C67C3EAA-B796-2B91-63F3-25E1DB91B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0" y="4557425"/>
            <a:ext cx="6931400" cy="6186775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339CE080-81AE-E885-264A-099BB193C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8799" y="3960525"/>
            <a:ext cx="6931400" cy="493435"/>
          </a:xfrm>
          <a:prstGeom prst="rect">
            <a:avLst/>
          </a:prstGeom>
        </p:spPr>
      </p:pic>
      <p:pic>
        <p:nvPicPr>
          <p:cNvPr id="22" name="Picture 9">
            <a:extLst>
              <a:ext uri="{FF2B5EF4-FFF2-40B4-BE49-F238E27FC236}">
                <a16:creationId xmlns:a16="http://schemas.microsoft.com/office/drawing/2014/main" id="{E60B479B-61A6-9624-EC5A-52992BE7B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6200" y="3505200"/>
            <a:ext cx="6967976" cy="622311"/>
          </a:xfrm>
          <a:prstGeom prst="rect">
            <a:avLst/>
          </a:prstGeom>
        </p:spPr>
      </p:pic>
      <p:pic>
        <p:nvPicPr>
          <p:cNvPr id="25" name="Picture 14">
            <a:extLst>
              <a:ext uri="{FF2B5EF4-FFF2-40B4-BE49-F238E27FC236}">
                <a16:creationId xmlns:a16="http://schemas.microsoft.com/office/drawing/2014/main" id="{B05A09E1-232A-E50E-4899-5910525AD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75429" y="3733800"/>
            <a:ext cx="154371" cy="185245"/>
          </a:xfrm>
          <a:prstGeom prst="rect">
            <a:avLst/>
          </a:prstGeom>
        </p:spPr>
      </p:pic>
      <p:pic>
        <p:nvPicPr>
          <p:cNvPr id="27" name="Picture 15">
            <a:extLst>
              <a:ext uri="{FF2B5EF4-FFF2-40B4-BE49-F238E27FC236}">
                <a16:creationId xmlns:a16="http://schemas.microsoft.com/office/drawing/2014/main" id="{2A87C7C5-722F-2AE5-9FE2-F4D9DD1D5A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43729" y="3733800"/>
            <a:ext cx="154371" cy="185245"/>
          </a:xfrm>
          <a:prstGeom prst="rect">
            <a:avLst/>
          </a:prstGeom>
        </p:spPr>
      </p:pic>
      <p:pic>
        <p:nvPicPr>
          <p:cNvPr id="28" name="Picture 16">
            <a:extLst>
              <a:ext uri="{FF2B5EF4-FFF2-40B4-BE49-F238E27FC236}">
                <a16:creationId xmlns:a16="http://schemas.microsoft.com/office/drawing/2014/main" id="{290341D1-9D22-58C2-09BB-E78676D1C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12029" y="3733800"/>
            <a:ext cx="154371" cy="18524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CE64F08-300A-BCB5-4B34-3B0C5FD234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10645156"/>
            <a:ext cx="2209801" cy="14726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DB16252-05B2-293A-8431-1AD63267EE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0637012"/>
            <a:ext cx="1554988" cy="155498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B54A1D1-C9A1-5E62-06A4-BD5618FAE14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872" t="15722" r="11538" b="14034"/>
          <a:stretch>
            <a:fillRect/>
          </a:stretch>
        </p:blipFill>
        <p:spPr>
          <a:xfrm>
            <a:off x="16622775" y="4214535"/>
            <a:ext cx="6931400" cy="6019800"/>
          </a:xfrm>
          <a:prstGeom prst="rect">
            <a:avLst/>
          </a:prstGeom>
        </p:spPr>
      </p:pic>
      <p:pic>
        <p:nvPicPr>
          <p:cNvPr id="32" name="Picture 5">
            <a:extLst>
              <a:ext uri="{FF2B5EF4-FFF2-40B4-BE49-F238E27FC236}">
                <a16:creationId xmlns:a16="http://schemas.microsoft.com/office/drawing/2014/main" id="{FE7C4237-B431-D898-FBD1-40EA4C0A9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4480683"/>
            <a:ext cx="6931400" cy="6186775"/>
          </a:xfrm>
          <a:prstGeom prst="rect">
            <a:avLst/>
          </a:prstGeom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340549C3-CBFB-D7BE-58B5-0F84C900F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799" y="3883783"/>
            <a:ext cx="6931400" cy="493435"/>
          </a:xfrm>
          <a:prstGeom prst="rect">
            <a:avLst/>
          </a:prstGeom>
        </p:spPr>
      </p:pic>
      <p:pic>
        <p:nvPicPr>
          <p:cNvPr id="34" name="Picture 9">
            <a:extLst>
              <a:ext uri="{FF2B5EF4-FFF2-40B4-BE49-F238E27FC236}">
                <a16:creationId xmlns:a16="http://schemas.microsoft.com/office/drawing/2014/main" id="{70087E2E-83E0-953A-802C-B5E54ECE5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428458"/>
            <a:ext cx="6967976" cy="622311"/>
          </a:xfrm>
          <a:prstGeom prst="rect">
            <a:avLst/>
          </a:prstGeom>
        </p:spPr>
      </p:pic>
      <p:pic>
        <p:nvPicPr>
          <p:cNvPr id="35" name="Picture 14">
            <a:extLst>
              <a:ext uri="{FF2B5EF4-FFF2-40B4-BE49-F238E27FC236}">
                <a16:creationId xmlns:a16="http://schemas.microsoft.com/office/drawing/2014/main" id="{36BF29AB-7C72-FE7F-30F0-405BAFCAC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7429" y="3657058"/>
            <a:ext cx="154371" cy="185245"/>
          </a:xfrm>
          <a:prstGeom prst="rect">
            <a:avLst/>
          </a:prstGeom>
        </p:spPr>
      </p:pic>
      <p:pic>
        <p:nvPicPr>
          <p:cNvPr id="36" name="Picture 15">
            <a:extLst>
              <a:ext uri="{FF2B5EF4-FFF2-40B4-BE49-F238E27FC236}">
                <a16:creationId xmlns:a16="http://schemas.microsoft.com/office/drawing/2014/main" id="{3304D383-F559-D039-DAEB-7FE08A50FD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5729" y="3657058"/>
            <a:ext cx="154371" cy="185245"/>
          </a:xfrm>
          <a:prstGeom prst="rect">
            <a:avLst/>
          </a:prstGeom>
        </p:spPr>
      </p:pic>
      <p:pic>
        <p:nvPicPr>
          <p:cNvPr id="37" name="Picture 16">
            <a:extLst>
              <a:ext uri="{FF2B5EF4-FFF2-40B4-BE49-F238E27FC236}">
                <a16:creationId xmlns:a16="http://schemas.microsoft.com/office/drawing/2014/main" id="{3E60B90C-AA59-912A-4D28-11C1A3E821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4029" y="3657058"/>
            <a:ext cx="154371" cy="18524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CE13C51-84A6-A843-CDBF-3E1594B7D1C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872" t="15722" r="11538" b="14034"/>
          <a:stretch>
            <a:fillRect/>
          </a:stretch>
        </p:blipFill>
        <p:spPr>
          <a:xfrm>
            <a:off x="874775" y="4137793"/>
            <a:ext cx="6931400" cy="60198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5277628-FC1B-11CD-3142-369366A293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775" y="4130302"/>
            <a:ext cx="6931400" cy="5766861"/>
          </a:xfrm>
          <a:prstGeom prst="rect">
            <a:avLst/>
          </a:prstGeom>
        </p:spPr>
      </p:pic>
      <p:pic>
        <p:nvPicPr>
          <p:cNvPr id="40" name="Picture 5">
            <a:extLst>
              <a:ext uri="{FF2B5EF4-FFF2-40B4-BE49-F238E27FC236}">
                <a16:creationId xmlns:a16="http://schemas.microsoft.com/office/drawing/2014/main" id="{DC94CA7C-C62E-4689-B4E3-B7733DBCA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800" y="4557425"/>
            <a:ext cx="6931400" cy="6186775"/>
          </a:xfrm>
          <a:prstGeom prst="rect">
            <a:avLst/>
          </a:prstGeom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5C0221C2-58F2-7192-46B7-E37DF5110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799" y="3960525"/>
            <a:ext cx="6931400" cy="493435"/>
          </a:xfrm>
          <a:prstGeom prst="rect">
            <a:avLst/>
          </a:prstGeom>
        </p:spPr>
      </p:pic>
      <p:pic>
        <p:nvPicPr>
          <p:cNvPr id="42" name="Picture 9">
            <a:extLst>
              <a:ext uri="{FF2B5EF4-FFF2-40B4-BE49-F238E27FC236}">
                <a16:creationId xmlns:a16="http://schemas.microsoft.com/office/drawing/2014/main" id="{D0D8296D-038B-238F-14D1-A36D48DC2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200" y="3505200"/>
            <a:ext cx="6967976" cy="622311"/>
          </a:xfrm>
          <a:prstGeom prst="rect">
            <a:avLst/>
          </a:prstGeom>
        </p:spPr>
      </p:pic>
      <p:pic>
        <p:nvPicPr>
          <p:cNvPr id="43" name="Picture 14">
            <a:extLst>
              <a:ext uri="{FF2B5EF4-FFF2-40B4-BE49-F238E27FC236}">
                <a16:creationId xmlns:a16="http://schemas.microsoft.com/office/drawing/2014/main" id="{374C83D5-0ACB-399B-6557-2BA841894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53429" y="3733800"/>
            <a:ext cx="154371" cy="185245"/>
          </a:xfrm>
          <a:prstGeom prst="rect">
            <a:avLst/>
          </a:prstGeom>
        </p:spPr>
      </p:pic>
      <p:pic>
        <p:nvPicPr>
          <p:cNvPr id="44" name="Picture 15">
            <a:extLst>
              <a:ext uri="{FF2B5EF4-FFF2-40B4-BE49-F238E27FC236}">
                <a16:creationId xmlns:a16="http://schemas.microsoft.com/office/drawing/2014/main" id="{4F34F2D0-3369-35FF-B0CD-6A786C592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21729" y="3733800"/>
            <a:ext cx="154371" cy="185245"/>
          </a:xfrm>
          <a:prstGeom prst="rect">
            <a:avLst/>
          </a:prstGeom>
        </p:spPr>
      </p:pic>
      <p:pic>
        <p:nvPicPr>
          <p:cNvPr id="45" name="Picture 16">
            <a:extLst>
              <a:ext uri="{FF2B5EF4-FFF2-40B4-BE49-F238E27FC236}">
                <a16:creationId xmlns:a16="http://schemas.microsoft.com/office/drawing/2014/main" id="{3F64052B-4629-BD2F-DD09-1B13CB66BF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90029" y="3733800"/>
            <a:ext cx="154371" cy="18524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A60CAF4-4888-2637-1B45-8A2CA3920D6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872" t="15722" r="11538" b="14034"/>
          <a:stretch>
            <a:fillRect/>
          </a:stretch>
        </p:blipFill>
        <p:spPr>
          <a:xfrm>
            <a:off x="8700775" y="4214535"/>
            <a:ext cx="6931400" cy="601980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13D84485-965D-37ED-8F52-EB1E2C98852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6278" t="13943" r="35156" b="14487"/>
          <a:stretch>
            <a:fillRect/>
          </a:stretch>
        </p:blipFill>
        <p:spPr>
          <a:xfrm>
            <a:off x="16586200" y="4197105"/>
            <a:ext cx="6967975" cy="603723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43DEBFE2-1E11-BFFE-07D1-AA25998C27F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6071" t="11111" r="27392" b="21248"/>
          <a:stretch>
            <a:fillRect/>
          </a:stretch>
        </p:blipFill>
        <p:spPr>
          <a:xfrm>
            <a:off x="854820" y="4114800"/>
            <a:ext cx="6951356" cy="6008433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072328C3-28E5-7921-2B4A-84BFF840CDBB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6380" t="13519" r="29977" b="11209"/>
          <a:stretch>
            <a:fillRect/>
          </a:stretch>
        </p:blipFill>
        <p:spPr>
          <a:xfrm>
            <a:off x="16622776" y="4197626"/>
            <a:ext cx="6931399" cy="595996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239FAF2E-918E-8BA5-475C-4E1901B6169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5946" t="10606" r="26641" b="26421"/>
          <a:stretch>
            <a:fillRect/>
          </a:stretch>
        </p:blipFill>
        <p:spPr>
          <a:xfrm>
            <a:off x="854822" y="4135003"/>
            <a:ext cx="6951354" cy="5865625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9E072ADB-0BF7-BC9F-9E73-932C48B518B8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5300" t="12963" r="33857" b="17294"/>
          <a:stretch>
            <a:fillRect/>
          </a:stretch>
        </p:blipFill>
        <p:spPr>
          <a:xfrm>
            <a:off x="16586200" y="4207044"/>
            <a:ext cx="6967975" cy="59505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19627005-499A-FA0C-6AEF-6D20D4E701EA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5985" t="12592" r="28012" b="16246"/>
          <a:stretch>
            <a:fillRect/>
          </a:stretch>
        </p:blipFill>
        <p:spPr>
          <a:xfrm>
            <a:off x="854820" y="4124843"/>
            <a:ext cx="6889378" cy="5400157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C42AC221-2C68-CAB3-99E8-3E312EF55D72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5975" t="13320" r="38149" b="20226"/>
          <a:stretch>
            <a:fillRect/>
          </a:stretch>
        </p:blipFill>
        <p:spPr>
          <a:xfrm>
            <a:off x="16535400" y="4213002"/>
            <a:ext cx="6963900" cy="602133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2B60B01B-B387-9DCB-E4D1-F7628463503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0175" y="10210800"/>
            <a:ext cx="3267625" cy="2177566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38B53A96-6772-AFD3-E50A-92D5392BF834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6530" t="8889" r="27200" b="36406"/>
          <a:stretch>
            <a:fillRect/>
          </a:stretch>
        </p:blipFill>
        <p:spPr>
          <a:xfrm>
            <a:off x="852270" y="4124844"/>
            <a:ext cx="6965424" cy="6109492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D6B8C199-C886-4067-B595-CD0D3071B7A1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5791" t="9630" r="32914" b="35825"/>
          <a:stretch>
            <a:fillRect/>
          </a:stretch>
        </p:blipFill>
        <p:spPr>
          <a:xfrm>
            <a:off x="16596139" y="4216400"/>
            <a:ext cx="6913086" cy="5994400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8CDECDA0-0EC8-740B-26EC-20F1435A16D5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6202" t="10649" r="27680" b="27548"/>
          <a:stretch>
            <a:fillRect/>
          </a:stretch>
        </p:blipFill>
        <p:spPr>
          <a:xfrm>
            <a:off x="852271" y="4114800"/>
            <a:ext cx="6942727" cy="6096000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1E48064C-F67E-A6E1-2BD2-DA59F4ADF1E9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6105" t="12209" r="53374" b="44567"/>
          <a:stretch>
            <a:fillRect/>
          </a:stretch>
        </p:blipFill>
        <p:spPr>
          <a:xfrm>
            <a:off x="8664200" y="4256713"/>
            <a:ext cx="6963900" cy="5928687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5B685884-BE7D-DA1F-3E0E-AE83CD341AF8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l="6391" t="12393" r="52858" b="41757"/>
          <a:stretch>
            <a:fillRect/>
          </a:stretch>
        </p:blipFill>
        <p:spPr>
          <a:xfrm>
            <a:off x="16560798" y="4214418"/>
            <a:ext cx="6931400" cy="59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29C4F1-5CC2-819D-32F0-A45544F8C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C926ABE-A555-90C8-2733-DD9789B0AB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68400" y="7620696"/>
            <a:ext cx="21704300" cy="40379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5D8A9D5-EA33-BB5A-887A-CC62D9F641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168400" y="12026900"/>
            <a:ext cx="3937000" cy="62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5DCEDA6-560C-EC59-F3AA-18D31168A77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803900" y="12026900"/>
            <a:ext cx="3937000" cy="622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1EC3E6B-B549-1255-4B39-C6170287370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668000" y="12026900"/>
            <a:ext cx="39370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A1B3779-2D8A-FAC0-BC16-8B2A47FBF4A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623A251A-884F-8E67-28CC-4A7480110A5C}"/>
              </a:ext>
            </a:extLst>
          </p:cNvPr>
          <p:cNvSpPr txBox="1"/>
          <p:nvPr/>
        </p:nvSpPr>
        <p:spPr>
          <a:xfrm>
            <a:off x="1622286" y="845820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테스트 케이스의 개수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T(1 ≤ T ≤ 1,000)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가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둘째 줄부터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T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개의 줄에 걸쳐서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B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가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(1 ≤ A, B ≤ 45,000)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C92AE25-D700-F4FB-AD51-266AFB1FB181}"/>
              </a:ext>
            </a:extLst>
          </p:cNvPr>
          <p:cNvSpPr txBox="1"/>
          <p:nvPr/>
        </p:nvSpPr>
        <p:spPr>
          <a:xfrm>
            <a:off x="1155700" y="3123504"/>
            <a:ext cx="21717000" cy="1511300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두 자연수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A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와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B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에 대해서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A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의 배수이면서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B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의 배수인 자연수를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A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와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B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의 공배수라고 한다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이런 공배수 중에서 가장 작은 수를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최소공배수라고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 한다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예를 들어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6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과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15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의 공배수는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30, 60, 90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등이 있으며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최소 공배수는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30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이다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Open Sans" panose="020F0502020204030204" pitchFamily="34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두 자연수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A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와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B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가 주어졌을 때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A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와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B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의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최소공배수를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 구하는 프로그램을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작성하시오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  <a:endParaRPr kumimoji="0" lang="en-US" sz="4000" b="1" i="0" u="none" strike="noStrike" kern="1200" cap="none" spc="-256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E1D1AD1F-08EE-164F-7CE5-3232EBAAAB70}"/>
              </a:ext>
            </a:extLst>
          </p:cNvPr>
          <p:cNvSpPr txBox="1"/>
          <p:nvPr/>
        </p:nvSpPr>
        <p:spPr>
          <a:xfrm>
            <a:off x="9906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메모리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lang="en-US" sz="2800" b="1" spc="-168" dirty="0">
                <a:solidFill>
                  <a:srgbClr val="0F0F0F"/>
                </a:solidFill>
                <a:latin typeface="S-Core Dream 3 Light"/>
              </a:rPr>
              <a:t>128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MB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AC050B45-01FA-0BF2-A148-43834EF35CCE}"/>
              </a:ext>
            </a:extLst>
          </p:cNvPr>
          <p:cNvSpPr txBox="1"/>
          <p:nvPr/>
        </p:nvSpPr>
        <p:spPr>
          <a:xfrm>
            <a:off x="56261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시간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lang="en-US" sz="2800" b="1" spc="-168" dirty="0">
                <a:solidFill>
                  <a:srgbClr val="0F0F0F"/>
                </a:solidFill>
                <a:latin typeface="S-Core Dream 3 Light"/>
                <a:ea typeface="맑은 고딕" panose="020B0503020000020004" pitchFamily="50" charset="-127"/>
              </a:rPr>
              <a:t>1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초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8A55B08-CCDE-0369-465F-678F07ADCC85}"/>
              </a:ext>
            </a:extLst>
          </p:cNvPr>
          <p:cNvSpPr txBox="1"/>
          <p:nvPr/>
        </p:nvSpPr>
        <p:spPr>
          <a:xfrm>
            <a:off x="104775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난이도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실버 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Ⅴ</a:t>
            </a: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58F3BD31-9F7E-EF80-379A-5DB203298527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6435247-9748-13CD-DA0F-AE9C8D544EB1}"/>
              </a:ext>
            </a:extLst>
          </p:cNvPr>
          <p:cNvSpPr txBox="1"/>
          <p:nvPr/>
        </p:nvSpPr>
        <p:spPr>
          <a:xfrm>
            <a:off x="16891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 1934. </a:t>
            </a:r>
            <a:r>
              <a:rPr kumimoji="0" lang="ko-KR" altLang="en-US" sz="3466" b="0" i="0" u="none" strike="noStrike" kern="1200" cap="none" spc="-208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최소공배수</a:t>
            </a:r>
            <a:endParaRPr kumimoji="0" lang="ko-KR" altLang="en-US" sz="3466" b="0" i="0" u="none" strike="noStrike" kern="1200" cap="none" spc="-208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35ECC7AF-AD6E-A359-ADDD-875BA7B5F6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1000" y="1143000"/>
            <a:ext cx="17640000" cy="24264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235B98A6-91D1-654D-D221-6600DD8BA5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9C2B7784-2871-695F-D416-2BDBDD3399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304" y="7848600"/>
            <a:ext cx="1485900" cy="671708"/>
          </a:xfrm>
          <a:prstGeom prst="rect">
            <a:avLst/>
          </a:prstGeom>
        </p:spPr>
      </p:pic>
      <p:sp>
        <p:nvSpPr>
          <p:cNvPr id="27" name="TextBox 11">
            <a:extLst>
              <a:ext uri="{FF2B5EF4-FFF2-40B4-BE49-F238E27FC236}">
                <a16:creationId xmlns:a16="http://schemas.microsoft.com/office/drawing/2014/main" id="{0E26971F-904D-F0C0-927E-64BC46FF4FD3}"/>
              </a:ext>
            </a:extLst>
          </p:cNvPr>
          <p:cNvSpPr txBox="1"/>
          <p:nvPr/>
        </p:nvSpPr>
        <p:spPr>
          <a:xfrm>
            <a:off x="394804" y="791140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입</a:t>
            </a: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9C39073-452E-CA14-CD20-1DC111BAFC8C}"/>
              </a:ext>
            </a:extLst>
          </p:cNvPr>
          <p:cNvSpPr txBox="1"/>
          <p:nvPr/>
        </p:nvSpPr>
        <p:spPr>
          <a:xfrm>
            <a:off x="1608482" y="105473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줄부터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T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개의 줄에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B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ko-KR" altLang="en-US" sz="2800" b="0" i="0" u="none" strike="noStrike" kern="1200" cap="none" spc="-144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최소공배수를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800" b="0" i="0" u="none" strike="noStrike" kern="1200" cap="none" spc="-144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입력받은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 순서대로 한 줄에 하나씩 출력한다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32C4E17-52BD-D8A3-76D6-2D0D067E00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0" y="9709150"/>
            <a:ext cx="1485900" cy="671708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0CC2D65F-D89B-53F4-4C88-B1C205D51270}"/>
              </a:ext>
            </a:extLst>
          </p:cNvPr>
          <p:cNvSpPr txBox="1"/>
          <p:nvPr/>
        </p:nvSpPr>
        <p:spPr>
          <a:xfrm>
            <a:off x="381000" y="977195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4079228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605BD1-88A3-238F-596B-FC8644E55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BC305A8-A0A1-88DA-96DA-59A619294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605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9D0425D-BD4E-A787-4FDD-D83C9083D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0302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345D6A43-3598-9854-2803-117C73751B2A}"/>
              </a:ext>
            </a:extLst>
          </p:cNvPr>
          <p:cNvSpPr txBox="1"/>
          <p:nvPr/>
        </p:nvSpPr>
        <p:spPr>
          <a:xfrm>
            <a:off x="1524000" y="876300"/>
            <a:ext cx="3911600" cy="444500"/>
          </a:xfrm>
          <a:prstGeom prst="rect">
            <a:avLst/>
          </a:prstGeom>
        </p:spPr>
        <p:txBody>
          <a:bodyPr lIns="0" tIns="31665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1934. </a:t>
            </a:r>
            <a:r>
              <a:rPr kumimoji="0" lang="ko-KR" altLang="en-US" sz="2493" b="0" i="0" u="none" strike="noStrike" kern="1200" cap="none" spc="-25" normalizeH="0" baseline="0" noProof="0" dirty="0" err="1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최소공배수</a:t>
            </a:r>
            <a:endParaRPr kumimoji="0" lang="ko-KR" altLang="en-US" sz="2493" b="0" i="0" u="none" strike="noStrike" kern="1200" cap="none" spc="-25" normalizeH="0" baseline="0" noProof="0" dirty="0">
              <a:ln>
                <a:noFill/>
              </a:ln>
              <a:solidFill>
                <a:srgbClr val="FCFCFC"/>
              </a:solidFill>
              <a:effectLst/>
              <a:uLnTx/>
              <a:uFillTx/>
              <a:latin typeface="S-Core Dream 4 Regular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2B143EAB-F4AF-84C1-6F7E-8C64F0970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0" y="4557425"/>
            <a:ext cx="6931400" cy="6186775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76F4180-8CE5-AC2A-0F9C-F5B42E5F0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8799" y="3960525"/>
            <a:ext cx="6931400" cy="493435"/>
          </a:xfrm>
          <a:prstGeom prst="rect">
            <a:avLst/>
          </a:prstGeom>
        </p:spPr>
      </p:pic>
      <p:pic>
        <p:nvPicPr>
          <p:cNvPr id="22" name="Picture 9">
            <a:extLst>
              <a:ext uri="{FF2B5EF4-FFF2-40B4-BE49-F238E27FC236}">
                <a16:creationId xmlns:a16="http://schemas.microsoft.com/office/drawing/2014/main" id="{DCDE3102-08C3-E8F9-ACDA-EAB4B0959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6200" y="3505200"/>
            <a:ext cx="6967976" cy="622311"/>
          </a:xfrm>
          <a:prstGeom prst="rect">
            <a:avLst/>
          </a:prstGeom>
        </p:spPr>
      </p:pic>
      <p:pic>
        <p:nvPicPr>
          <p:cNvPr id="25" name="Picture 14">
            <a:extLst>
              <a:ext uri="{FF2B5EF4-FFF2-40B4-BE49-F238E27FC236}">
                <a16:creationId xmlns:a16="http://schemas.microsoft.com/office/drawing/2014/main" id="{9573E13B-A59D-95AC-DD20-C67D900EC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75429" y="3733800"/>
            <a:ext cx="154371" cy="185245"/>
          </a:xfrm>
          <a:prstGeom prst="rect">
            <a:avLst/>
          </a:prstGeom>
        </p:spPr>
      </p:pic>
      <p:pic>
        <p:nvPicPr>
          <p:cNvPr id="27" name="Picture 15">
            <a:extLst>
              <a:ext uri="{FF2B5EF4-FFF2-40B4-BE49-F238E27FC236}">
                <a16:creationId xmlns:a16="http://schemas.microsoft.com/office/drawing/2014/main" id="{9918B429-41B3-D460-9DA4-F8CD042D36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43729" y="3733800"/>
            <a:ext cx="154371" cy="185245"/>
          </a:xfrm>
          <a:prstGeom prst="rect">
            <a:avLst/>
          </a:prstGeom>
        </p:spPr>
      </p:pic>
      <p:pic>
        <p:nvPicPr>
          <p:cNvPr id="28" name="Picture 16">
            <a:extLst>
              <a:ext uri="{FF2B5EF4-FFF2-40B4-BE49-F238E27FC236}">
                <a16:creationId xmlns:a16="http://schemas.microsoft.com/office/drawing/2014/main" id="{87FED0DE-7EC0-8D43-F5D8-1C2FC358E4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12029" y="3733800"/>
            <a:ext cx="154371" cy="18524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C0CC7BF-5AEB-F5C4-E577-E795162225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10645156"/>
            <a:ext cx="2209801" cy="14726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5F644DD-AC52-36A5-C932-1FCB6D9101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0637012"/>
            <a:ext cx="1554988" cy="155498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21E5177-AEE8-6381-97CC-3FF130DC606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872" t="15722" r="11538" b="14034"/>
          <a:stretch>
            <a:fillRect/>
          </a:stretch>
        </p:blipFill>
        <p:spPr>
          <a:xfrm>
            <a:off x="16622775" y="4214535"/>
            <a:ext cx="6931400" cy="6019800"/>
          </a:xfrm>
          <a:prstGeom prst="rect">
            <a:avLst/>
          </a:prstGeom>
        </p:spPr>
      </p:pic>
      <p:pic>
        <p:nvPicPr>
          <p:cNvPr id="32" name="Picture 5">
            <a:extLst>
              <a:ext uri="{FF2B5EF4-FFF2-40B4-BE49-F238E27FC236}">
                <a16:creationId xmlns:a16="http://schemas.microsoft.com/office/drawing/2014/main" id="{FA2281DE-2451-EE5F-2AE8-63D234DC9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4480683"/>
            <a:ext cx="6931400" cy="6186775"/>
          </a:xfrm>
          <a:prstGeom prst="rect">
            <a:avLst/>
          </a:prstGeom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8A9C5B89-0DA5-5BF7-8A7E-0E554FBF6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799" y="3883783"/>
            <a:ext cx="6931400" cy="493435"/>
          </a:xfrm>
          <a:prstGeom prst="rect">
            <a:avLst/>
          </a:prstGeom>
        </p:spPr>
      </p:pic>
      <p:pic>
        <p:nvPicPr>
          <p:cNvPr id="34" name="Picture 9">
            <a:extLst>
              <a:ext uri="{FF2B5EF4-FFF2-40B4-BE49-F238E27FC236}">
                <a16:creationId xmlns:a16="http://schemas.microsoft.com/office/drawing/2014/main" id="{486DBD03-E19F-3F68-4350-4106BA77C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428458"/>
            <a:ext cx="6967976" cy="622311"/>
          </a:xfrm>
          <a:prstGeom prst="rect">
            <a:avLst/>
          </a:prstGeom>
        </p:spPr>
      </p:pic>
      <p:pic>
        <p:nvPicPr>
          <p:cNvPr id="35" name="Picture 14">
            <a:extLst>
              <a:ext uri="{FF2B5EF4-FFF2-40B4-BE49-F238E27FC236}">
                <a16:creationId xmlns:a16="http://schemas.microsoft.com/office/drawing/2014/main" id="{396089F1-E14F-A7B6-5284-DA3D1DA0E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7429" y="3657058"/>
            <a:ext cx="154371" cy="185245"/>
          </a:xfrm>
          <a:prstGeom prst="rect">
            <a:avLst/>
          </a:prstGeom>
        </p:spPr>
      </p:pic>
      <p:pic>
        <p:nvPicPr>
          <p:cNvPr id="36" name="Picture 15">
            <a:extLst>
              <a:ext uri="{FF2B5EF4-FFF2-40B4-BE49-F238E27FC236}">
                <a16:creationId xmlns:a16="http://schemas.microsoft.com/office/drawing/2014/main" id="{5D038990-5355-C752-8CEF-3EC7DEC964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5729" y="3657058"/>
            <a:ext cx="154371" cy="185245"/>
          </a:xfrm>
          <a:prstGeom prst="rect">
            <a:avLst/>
          </a:prstGeom>
        </p:spPr>
      </p:pic>
      <p:pic>
        <p:nvPicPr>
          <p:cNvPr id="37" name="Picture 16">
            <a:extLst>
              <a:ext uri="{FF2B5EF4-FFF2-40B4-BE49-F238E27FC236}">
                <a16:creationId xmlns:a16="http://schemas.microsoft.com/office/drawing/2014/main" id="{0B3401E9-60FD-BD9B-AFAB-EC9D73E9FB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4029" y="3657058"/>
            <a:ext cx="154371" cy="18524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CC791A4-5263-0516-C33E-AA6FCE9D276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872" t="15722" r="11538" b="14034"/>
          <a:stretch>
            <a:fillRect/>
          </a:stretch>
        </p:blipFill>
        <p:spPr>
          <a:xfrm>
            <a:off x="874775" y="4137793"/>
            <a:ext cx="6931400" cy="60198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608B53C-FAEA-C2A8-03A1-232E4F5105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775" y="4130302"/>
            <a:ext cx="6931400" cy="5766861"/>
          </a:xfrm>
          <a:prstGeom prst="rect">
            <a:avLst/>
          </a:prstGeom>
        </p:spPr>
      </p:pic>
      <p:pic>
        <p:nvPicPr>
          <p:cNvPr id="40" name="Picture 5">
            <a:extLst>
              <a:ext uri="{FF2B5EF4-FFF2-40B4-BE49-F238E27FC236}">
                <a16:creationId xmlns:a16="http://schemas.microsoft.com/office/drawing/2014/main" id="{ECAF5217-3A5A-D9B4-46DC-984E1CD6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800" y="4557425"/>
            <a:ext cx="6931400" cy="6186775"/>
          </a:xfrm>
          <a:prstGeom prst="rect">
            <a:avLst/>
          </a:prstGeom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5B961C55-6D7E-1776-CB59-F9C03E9A4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799" y="3960525"/>
            <a:ext cx="6931400" cy="493435"/>
          </a:xfrm>
          <a:prstGeom prst="rect">
            <a:avLst/>
          </a:prstGeom>
        </p:spPr>
      </p:pic>
      <p:pic>
        <p:nvPicPr>
          <p:cNvPr id="42" name="Picture 9">
            <a:extLst>
              <a:ext uri="{FF2B5EF4-FFF2-40B4-BE49-F238E27FC236}">
                <a16:creationId xmlns:a16="http://schemas.microsoft.com/office/drawing/2014/main" id="{F588F475-75D3-D666-9C88-3637D82EA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200" y="3505200"/>
            <a:ext cx="6967976" cy="622311"/>
          </a:xfrm>
          <a:prstGeom prst="rect">
            <a:avLst/>
          </a:prstGeom>
        </p:spPr>
      </p:pic>
      <p:pic>
        <p:nvPicPr>
          <p:cNvPr id="43" name="Picture 14">
            <a:extLst>
              <a:ext uri="{FF2B5EF4-FFF2-40B4-BE49-F238E27FC236}">
                <a16:creationId xmlns:a16="http://schemas.microsoft.com/office/drawing/2014/main" id="{8ABF5907-0AF3-720E-0DC7-FE161A7FB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53429" y="3733800"/>
            <a:ext cx="154371" cy="185245"/>
          </a:xfrm>
          <a:prstGeom prst="rect">
            <a:avLst/>
          </a:prstGeom>
        </p:spPr>
      </p:pic>
      <p:pic>
        <p:nvPicPr>
          <p:cNvPr id="44" name="Picture 15">
            <a:extLst>
              <a:ext uri="{FF2B5EF4-FFF2-40B4-BE49-F238E27FC236}">
                <a16:creationId xmlns:a16="http://schemas.microsoft.com/office/drawing/2014/main" id="{65336446-CFD0-1A31-57B2-1943E73551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21729" y="3733800"/>
            <a:ext cx="154371" cy="185245"/>
          </a:xfrm>
          <a:prstGeom prst="rect">
            <a:avLst/>
          </a:prstGeom>
        </p:spPr>
      </p:pic>
      <p:pic>
        <p:nvPicPr>
          <p:cNvPr id="45" name="Picture 16">
            <a:extLst>
              <a:ext uri="{FF2B5EF4-FFF2-40B4-BE49-F238E27FC236}">
                <a16:creationId xmlns:a16="http://schemas.microsoft.com/office/drawing/2014/main" id="{6F1DBD92-E022-B36C-0CD3-D07881E306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90029" y="3733800"/>
            <a:ext cx="154371" cy="18524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515F708-4E73-DF6B-9729-180FF9A6216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872" t="15722" r="11538" b="14034"/>
          <a:stretch>
            <a:fillRect/>
          </a:stretch>
        </p:blipFill>
        <p:spPr>
          <a:xfrm>
            <a:off x="8700775" y="4214535"/>
            <a:ext cx="6931400" cy="601980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485C91A-01AA-6EE7-187A-D9228D751AE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6278" t="13943" r="35156" b="14487"/>
          <a:stretch>
            <a:fillRect/>
          </a:stretch>
        </p:blipFill>
        <p:spPr>
          <a:xfrm>
            <a:off x="16586200" y="4197105"/>
            <a:ext cx="6967975" cy="603723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B9E3C45E-2656-9834-3529-6082FD566729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6071" t="11111" r="27392" b="21248"/>
          <a:stretch>
            <a:fillRect/>
          </a:stretch>
        </p:blipFill>
        <p:spPr>
          <a:xfrm>
            <a:off x="854820" y="4114800"/>
            <a:ext cx="6951356" cy="600843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25BB3CCC-B482-C410-AC16-56292AF2DFCF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6380" t="13519" r="29977" b="11209"/>
          <a:stretch>
            <a:fillRect/>
          </a:stretch>
        </p:blipFill>
        <p:spPr>
          <a:xfrm>
            <a:off x="16622776" y="4197626"/>
            <a:ext cx="6931399" cy="595996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F8CB08B-F5F9-037F-24CF-ECEA7C2B5140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5946" t="10606" r="26641" b="26421"/>
          <a:stretch>
            <a:fillRect/>
          </a:stretch>
        </p:blipFill>
        <p:spPr>
          <a:xfrm>
            <a:off x="854822" y="4135003"/>
            <a:ext cx="6951354" cy="586562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6D650AC9-09B3-A59C-3DC7-B76BE52767EE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5300" t="12963" r="33857" b="17294"/>
          <a:stretch>
            <a:fillRect/>
          </a:stretch>
        </p:blipFill>
        <p:spPr>
          <a:xfrm>
            <a:off x="16586200" y="4207044"/>
            <a:ext cx="6967975" cy="5950549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E6FE5308-0EEC-77FC-F5E9-22FEB97684D2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5985" t="12592" r="28012" b="16246"/>
          <a:stretch>
            <a:fillRect/>
          </a:stretch>
        </p:blipFill>
        <p:spPr>
          <a:xfrm>
            <a:off x="854820" y="4124843"/>
            <a:ext cx="6889378" cy="540015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F772F0E3-C3F1-1D0E-D2FD-51BE2DDEBF9E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5975" t="13320" r="38149" b="20226"/>
          <a:stretch>
            <a:fillRect/>
          </a:stretch>
        </p:blipFill>
        <p:spPr>
          <a:xfrm>
            <a:off x="16535400" y="4213002"/>
            <a:ext cx="6963900" cy="6021333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A728258F-6E9A-AA9F-DFB6-2DEDCF5AA7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0175" y="10210800"/>
            <a:ext cx="3267625" cy="2177566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3AD271E8-ED4B-1971-DD2C-F222C06F12B9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6530" t="8889" r="27200" b="36406"/>
          <a:stretch>
            <a:fillRect/>
          </a:stretch>
        </p:blipFill>
        <p:spPr>
          <a:xfrm>
            <a:off x="852270" y="4124844"/>
            <a:ext cx="6965424" cy="6109492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C03D7C85-540B-B633-9445-73595B3C3F14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5791" t="9630" r="32914" b="35825"/>
          <a:stretch>
            <a:fillRect/>
          </a:stretch>
        </p:blipFill>
        <p:spPr>
          <a:xfrm>
            <a:off x="16596139" y="4216400"/>
            <a:ext cx="6913086" cy="5994400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5C431D12-C0EC-5372-1EB7-8FBA366A8646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6202" t="10649" r="27680" b="27548"/>
          <a:stretch>
            <a:fillRect/>
          </a:stretch>
        </p:blipFill>
        <p:spPr>
          <a:xfrm>
            <a:off x="852271" y="4114800"/>
            <a:ext cx="6942727" cy="6096000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C8F3BBF2-744C-DDF6-0F49-1E47BA758C7C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6105" t="12209" r="53374" b="44567"/>
          <a:stretch>
            <a:fillRect/>
          </a:stretch>
        </p:blipFill>
        <p:spPr>
          <a:xfrm>
            <a:off x="8664200" y="4256713"/>
            <a:ext cx="6963900" cy="5928687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A2364D35-5D15-BB5C-8B82-D42E69CEE731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l="6391" t="12393" r="52858" b="41757"/>
          <a:stretch>
            <a:fillRect/>
          </a:stretch>
        </p:blipFill>
        <p:spPr>
          <a:xfrm>
            <a:off x="16560798" y="4214418"/>
            <a:ext cx="6931400" cy="5943175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E47D5D58-2D35-D113-F2A1-E175087E2AD3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 l="5791" t="8998" r="26912" b="32569"/>
          <a:stretch>
            <a:fillRect/>
          </a:stretch>
        </p:blipFill>
        <p:spPr>
          <a:xfrm>
            <a:off x="859227" y="4136048"/>
            <a:ext cx="6884971" cy="5825146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1EAB8936-92E2-EB17-E4A7-DD1B6A2297A0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 l="6540" t="13573" r="55148" b="44084"/>
          <a:stretch>
            <a:fillRect/>
          </a:stretch>
        </p:blipFill>
        <p:spPr>
          <a:xfrm>
            <a:off x="8698223" y="4191000"/>
            <a:ext cx="6929877" cy="5706163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1BA860A4-521E-9553-30AF-4776A1AA5A38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6302" t="11111" r="33837" b="30404"/>
          <a:stretch>
            <a:fillRect/>
          </a:stretch>
        </p:blipFill>
        <p:spPr>
          <a:xfrm>
            <a:off x="16559144" y="4223826"/>
            <a:ext cx="6995032" cy="593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46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289F43-5346-DE2F-BD49-AAB84EDDE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29FDAC1-F3B0-68E3-7390-8E20743A2C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68400" y="7620696"/>
            <a:ext cx="21704300" cy="40379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62D1560-5803-3371-7325-570D0B4F94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168400" y="12026900"/>
            <a:ext cx="3937000" cy="62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F001B17-3440-DC7D-27C5-2A32759EECE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803900" y="12026900"/>
            <a:ext cx="3937000" cy="622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72B80A1-6F7E-EC41-69F8-8FCBB7EA510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668000" y="12026900"/>
            <a:ext cx="39370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9FFB945-13C3-1D53-A4AD-A1F1ADB8BD2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C760311B-875A-B9EE-C033-02E3C0854ACD}"/>
              </a:ext>
            </a:extLst>
          </p:cNvPr>
          <p:cNvSpPr txBox="1"/>
          <p:nvPr/>
        </p:nvSpPr>
        <p:spPr>
          <a:xfrm>
            <a:off x="1622286" y="88709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정수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A, B, C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가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endParaRPr kumimoji="0" lang="en-US" altLang="ko-KR" sz="2800" b="0" i="0" u="none" strike="noStrike" kern="1200" cap="none" spc="-14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494939D-0259-9E06-A3A3-BD2C81DA64DC}"/>
              </a:ext>
            </a:extLst>
          </p:cNvPr>
          <p:cNvSpPr txBox="1"/>
          <p:nvPr/>
        </p:nvSpPr>
        <p:spPr>
          <a:xfrm>
            <a:off x="1557683" y="2858196"/>
            <a:ext cx="20726400" cy="1511300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A, B, C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가 주어졌을 때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en-US" altLang="ko-KR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Ax+By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=C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를 만족하는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(x, y)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중에서 다음을 만족하는 것을 아무거나 찾아보자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Open Sans" panose="020F0502020204030204" pitchFamily="34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x, y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는 정수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-1,000,000,000 ≤ x, y ≤ 1,000,000,000</a:t>
            </a:r>
            <a:endParaRPr kumimoji="0" lang="en-US" sz="4266" b="1" i="0" u="none" strike="noStrike" kern="1200" cap="none" spc="-256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C21F68C-C77D-1D38-AB76-6439DF4C633B}"/>
              </a:ext>
            </a:extLst>
          </p:cNvPr>
          <p:cNvSpPr txBox="1"/>
          <p:nvPr/>
        </p:nvSpPr>
        <p:spPr>
          <a:xfrm>
            <a:off x="9906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메모리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lang="en-US" sz="2800" b="1" spc="-168" dirty="0">
                <a:solidFill>
                  <a:srgbClr val="0F0F0F"/>
                </a:solidFill>
                <a:latin typeface="S-Core Dream 3 Light"/>
              </a:rPr>
              <a:t>1024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MB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B13D533A-3938-3797-C2B3-FC5F56A4BAA0}"/>
              </a:ext>
            </a:extLst>
          </p:cNvPr>
          <p:cNvSpPr txBox="1"/>
          <p:nvPr/>
        </p:nvSpPr>
        <p:spPr>
          <a:xfrm>
            <a:off x="56261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시간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lang="en-US" sz="2800" b="1" spc="-168" dirty="0">
                <a:solidFill>
                  <a:srgbClr val="0F0F0F"/>
                </a:solidFill>
                <a:latin typeface="S-Core Dream 3 Light"/>
                <a:ea typeface="맑은 고딕" panose="020B0503020000020004" pitchFamily="50" charset="-127"/>
              </a:rPr>
              <a:t>1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초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2BF1FB79-70DB-58C7-ACC7-6AEE8D9B9F04}"/>
              </a:ext>
            </a:extLst>
          </p:cNvPr>
          <p:cNvSpPr txBox="1"/>
          <p:nvPr/>
        </p:nvSpPr>
        <p:spPr>
          <a:xfrm>
            <a:off x="104775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난이도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골드 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Ⅰ</a:t>
            </a: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56E7AD7-26E9-1AAD-3F97-56D2D9964F0E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F42AD48-513C-01CE-78C4-2C441A5CD477}"/>
              </a:ext>
            </a:extLst>
          </p:cNvPr>
          <p:cNvSpPr txBox="1"/>
          <p:nvPr/>
        </p:nvSpPr>
        <p:spPr>
          <a:xfrm>
            <a:off x="16891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21568. </a:t>
            </a:r>
            <a:r>
              <a:rPr kumimoji="0" lang="en-US" altLang="ko-KR" sz="3466" b="0" i="0" u="none" strike="noStrike" kern="1200" cap="none" spc="-208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Ax+By</a:t>
            </a:r>
            <a:r>
              <a:rPr kumimoji="0" lang="en-US" altLang="ko-KR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=C</a:t>
            </a:r>
            <a:endParaRPr kumimoji="0" lang="ko-KR" altLang="en-US" sz="3466" b="0" i="0" u="none" strike="noStrike" kern="1200" cap="none" spc="-208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95A1E8DA-6CA8-8D7D-8A0E-995E6A909D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1000" y="1143000"/>
            <a:ext cx="17640000" cy="24264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0D771C8F-C2F0-93F3-58AA-A1AF5E1A39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308F8366-BB72-1130-E6C5-2CF173E10A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304" y="8261350"/>
            <a:ext cx="1485900" cy="671708"/>
          </a:xfrm>
          <a:prstGeom prst="rect">
            <a:avLst/>
          </a:prstGeom>
        </p:spPr>
      </p:pic>
      <p:sp>
        <p:nvSpPr>
          <p:cNvPr id="27" name="TextBox 11">
            <a:extLst>
              <a:ext uri="{FF2B5EF4-FFF2-40B4-BE49-F238E27FC236}">
                <a16:creationId xmlns:a16="http://schemas.microsoft.com/office/drawing/2014/main" id="{FE9B1EC6-CB71-F72F-337A-3FA8BE3964B1}"/>
              </a:ext>
            </a:extLst>
          </p:cNvPr>
          <p:cNvSpPr txBox="1"/>
          <p:nvPr/>
        </p:nvSpPr>
        <p:spPr>
          <a:xfrm>
            <a:off x="394804" y="832415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입</a:t>
            </a: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3EDBF5DC-09F8-B8AF-5954-627898F1201A}"/>
              </a:ext>
            </a:extLst>
          </p:cNvPr>
          <p:cNvSpPr txBox="1"/>
          <p:nvPr/>
        </p:nvSpPr>
        <p:spPr>
          <a:xfrm>
            <a:off x="1608482" y="105473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en-US" altLang="ko-KR" sz="2800" b="0" i="0" u="none" strike="noStrike" kern="1200" cap="none" spc="-144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Ax+By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=C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를 만족하는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x, y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를 공백으로 구분해 출력한다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문제의 조건을 만족하는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(x, y)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가 존재하지 않는 경우에는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-1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을 출력한다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12D2536F-25D2-EC37-FF12-2820DCBEE6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0" y="9709150"/>
            <a:ext cx="1485900" cy="671708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A53BB7F5-AB56-DF3A-DE65-BD79E342A9C6}"/>
              </a:ext>
            </a:extLst>
          </p:cNvPr>
          <p:cNvSpPr txBox="1"/>
          <p:nvPr/>
        </p:nvSpPr>
        <p:spPr>
          <a:xfrm>
            <a:off x="381000" y="977195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3988401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EA2B17-8788-D5BD-5994-9E1F39C1F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3544FEB-F259-AE71-7409-D0C051FD06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130C70F2-593F-E2B4-CD78-BC0C8D84BE35}"/>
              </a:ext>
            </a:extLst>
          </p:cNvPr>
          <p:cNvSpPr txBox="1"/>
          <p:nvPr/>
        </p:nvSpPr>
        <p:spPr>
          <a:xfrm>
            <a:off x="3048000" y="4051300"/>
            <a:ext cx="17830800" cy="1511300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N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개의 정수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A[1], A[2], …, A[N]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 주어져 있을 때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 안에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X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라는 정수가 존재하는지 알아내는 프로그램을 </a:t>
            </a:r>
            <a:r>
              <a:rPr kumimoji="0" lang="ko-KR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작성하시오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  <a:endParaRPr kumimoji="0" lang="en-US" sz="4266" b="1" i="0" u="none" strike="noStrike" kern="1200" cap="none" spc="-256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577D8ADC-A9CE-CB6C-EF70-8C8A0B97FCA7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B95DB352-BFC5-23C2-4137-CAB36B7AFCFD}"/>
              </a:ext>
            </a:extLst>
          </p:cNvPr>
          <p:cNvSpPr txBox="1"/>
          <p:nvPr/>
        </p:nvSpPr>
        <p:spPr>
          <a:xfrm>
            <a:off x="15367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1920.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수 찾기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F9F4F700-05DE-A66E-BC33-3DE4A3EF1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7B5E4C20-DAB9-3532-BBDC-42E3E0CCE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55E61A85-4CC5-E2A0-11FA-9DCE364EC70C}"/>
              </a:ext>
            </a:extLst>
          </p:cNvPr>
          <p:cNvSpPr txBox="1"/>
          <p:nvPr/>
        </p:nvSpPr>
        <p:spPr>
          <a:xfrm>
            <a:off x="2133600" y="7544496"/>
            <a:ext cx="5548796" cy="51187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입</a:t>
            </a: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5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  3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5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  1 3 2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5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  4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5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  0 1 2 3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564F3B01-79B5-E7A4-364B-E494ED5A3638}"/>
              </a:ext>
            </a:extLst>
          </p:cNvPr>
          <p:cNvSpPr txBox="1"/>
          <p:nvPr/>
        </p:nvSpPr>
        <p:spPr>
          <a:xfrm>
            <a:off x="9373152" y="7544496"/>
            <a:ext cx="5548796" cy="51187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3000" b="0" i="0" u="none" strike="noStrike" kern="1200" cap="none" spc="-159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N = ?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A = ?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M = </a:t>
            </a:r>
            <a:r>
              <a:rPr lang="en" sz="5000" spc="-159" dirty="0">
                <a:solidFill>
                  <a:srgbClr val="FFFFFF"/>
                </a:solidFill>
                <a:latin typeface="Calibri"/>
                <a:ea typeface="S-Core Dream 4 Regular"/>
              </a:rPr>
              <a:t>?</a:t>
            </a:r>
            <a:endParaRPr kumimoji="0" lang="en" sz="5000" b="0" i="0" u="none" strike="noStrike" kern="1200" cap="none" spc="-159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X = ?</a:t>
            </a: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6EB45CFD-9D8E-FD4D-5B66-407A86CB862A}"/>
              </a:ext>
            </a:extLst>
          </p:cNvPr>
          <p:cNvSpPr txBox="1"/>
          <p:nvPr/>
        </p:nvSpPr>
        <p:spPr>
          <a:xfrm>
            <a:off x="16549204" y="7543800"/>
            <a:ext cx="5548796" cy="51187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</a:t>
            </a: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5000" b="0" i="0" u="none" strike="noStrike" kern="1200" cap="none" spc="-159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59063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DDACDF-6D6E-08CF-C000-05220FA20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DCEF2B1-FA10-1730-E43B-683FD2620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605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4C8A365-370A-A003-1424-575B865E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0302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31F77B67-3C06-9F61-ADE9-EBBB47E8B1E6}"/>
              </a:ext>
            </a:extLst>
          </p:cNvPr>
          <p:cNvSpPr txBox="1"/>
          <p:nvPr/>
        </p:nvSpPr>
        <p:spPr>
          <a:xfrm>
            <a:off x="1524000" y="876300"/>
            <a:ext cx="3911600" cy="444500"/>
          </a:xfrm>
          <a:prstGeom prst="rect">
            <a:avLst/>
          </a:prstGeom>
        </p:spPr>
        <p:txBody>
          <a:bodyPr lIns="0" tIns="31665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21568. </a:t>
            </a:r>
            <a:r>
              <a:rPr kumimoji="0" lang="en-US" altLang="ko-KR" sz="2493" b="0" i="0" u="none" strike="noStrike" kern="1200" cap="none" spc="-25" normalizeH="0" baseline="0" noProof="0" dirty="0" err="1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Ax+By</a:t>
            </a:r>
            <a:r>
              <a:rPr kumimoji="0" lang="en-US" altLang="ko-KR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=C</a:t>
            </a:r>
          </a:p>
        </p:txBody>
      </p:sp>
      <p:pic>
        <p:nvPicPr>
          <p:cNvPr id="47" name="Picture 5">
            <a:extLst>
              <a:ext uri="{FF2B5EF4-FFF2-40B4-BE49-F238E27FC236}">
                <a16:creationId xmlns:a16="http://schemas.microsoft.com/office/drawing/2014/main" id="{FA44FF34-4F64-0759-C634-6B6A1B1B6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3999406"/>
            <a:ext cx="5969000" cy="7049594"/>
          </a:xfrm>
          <a:prstGeom prst="rect">
            <a:avLst/>
          </a:prstGeom>
        </p:spPr>
      </p:pic>
      <p:pic>
        <p:nvPicPr>
          <p:cNvPr id="48" name="Picture 6">
            <a:extLst>
              <a:ext uri="{FF2B5EF4-FFF2-40B4-BE49-F238E27FC236}">
                <a16:creationId xmlns:a16="http://schemas.microsoft.com/office/drawing/2014/main" id="{F292E17F-4A3C-3AF1-6D3D-45F4564A3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199" y="3402506"/>
            <a:ext cx="5969001" cy="493986"/>
          </a:xfrm>
          <a:prstGeom prst="rect">
            <a:avLst/>
          </a:prstGeom>
        </p:spPr>
      </p:pic>
      <p:pic>
        <p:nvPicPr>
          <p:cNvPr id="49" name="Picture 9">
            <a:extLst>
              <a:ext uri="{FF2B5EF4-FFF2-40B4-BE49-F238E27FC236}">
                <a16:creationId xmlns:a16="http://schemas.microsoft.com/office/drawing/2014/main" id="{0565EBE1-74AF-042A-CF0E-5F12BCA8B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600" y="3034206"/>
            <a:ext cx="5855796" cy="622310"/>
          </a:xfrm>
          <a:prstGeom prst="rect">
            <a:avLst/>
          </a:prstGeom>
        </p:spPr>
      </p:pic>
      <p:pic>
        <p:nvPicPr>
          <p:cNvPr id="50" name="Picture 14">
            <a:extLst>
              <a:ext uri="{FF2B5EF4-FFF2-40B4-BE49-F238E27FC236}">
                <a16:creationId xmlns:a16="http://schemas.microsoft.com/office/drawing/2014/main" id="{3CB5F605-58EB-BA11-88C8-1EAE4E406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6229" y="3229961"/>
            <a:ext cx="154371" cy="185245"/>
          </a:xfrm>
          <a:prstGeom prst="rect">
            <a:avLst/>
          </a:prstGeom>
        </p:spPr>
      </p:pic>
      <p:pic>
        <p:nvPicPr>
          <p:cNvPr id="51" name="Picture 15">
            <a:extLst>
              <a:ext uri="{FF2B5EF4-FFF2-40B4-BE49-F238E27FC236}">
                <a16:creationId xmlns:a16="http://schemas.microsoft.com/office/drawing/2014/main" id="{C434D445-E4AB-B0EC-B754-6AF2769CF3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4529" y="3229961"/>
            <a:ext cx="154371" cy="185245"/>
          </a:xfrm>
          <a:prstGeom prst="rect">
            <a:avLst/>
          </a:prstGeom>
        </p:spPr>
      </p:pic>
      <p:pic>
        <p:nvPicPr>
          <p:cNvPr id="52" name="Picture 16">
            <a:extLst>
              <a:ext uri="{FF2B5EF4-FFF2-40B4-BE49-F238E27FC236}">
                <a16:creationId xmlns:a16="http://schemas.microsoft.com/office/drawing/2014/main" id="{9907CF8B-882F-2B49-68A9-15F82A7BA5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72829" y="3229961"/>
            <a:ext cx="154371" cy="18524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5870E1D6-8D95-064B-E6CB-9FF7C6D5B2B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2636" t="16833" r="13147" b="14170"/>
          <a:stretch>
            <a:fillRect/>
          </a:stretch>
        </p:blipFill>
        <p:spPr>
          <a:xfrm>
            <a:off x="8901175" y="3700128"/>
            <a:ext cx="5826155" cy="6864345"/>
          </a:xfrm>
          <a:prstGeom prst="rect">
            <a:avLst/>
          </a:prstGeom>
        </p:spPr>
      </p:pic>
      <p:pic>
        <p:nvPicPr>
          <p:cNvPr id="54" name="Picture 5">
            <a:extLst>
              <a:ext uri="{FF2B5EF4-FFF2-40B4-BE49-F238E27FC236}">
                <a16:creationId xmlns:a16="http://schemas.microsoft.com/office/drawing/2014/main" id="{33021A1B-5A4C-5B9A-7155-525D5C325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4952563"/>
            <a:ext cx="5969000" cy="5410637"/>
          </a:xfrm>
          <a:prstGeom prst="rect">
            <a:avLst/>
          </a:prstGeom>
        </p:spPr>
      </p:pic>
      <p:pic>
        <p:nvPicPr>
          <p:cNvPr id="55" name="Picture 6">
            <a:extLst>
              <a:ext uri="{FF2B5EF4-FFF2-40B4-BE49-F238E27FC236}">
                <a16:creationId xmlns:a16="http://schemas.microsoft.com/office/drawing/2014/main" id="{233B129E-599F-3DDA-50A0-8EAC7B616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599" y="4355663"/>
            <a:ext cx="5969001" cy="493986"/>
          </a:xfrm>
          <a:prstGeom prst="rect">
            <a:avLst/>
          </a:prstGeom>
        </p:spPr>
      </p:pic>
      <p:pic>
        <p:nvPicPr>
          <p:cNvPr id="56" name="Picture 9">
            <a:extLst>
              <a:ext uri="{FF2B5EF4-FFF2-40B4-BE49-F238E27FC236}">
                <a16:creationId xmlns:a16="http://schemas.microsoft.com/office/drawing/2014/main" id="{750A9EBC-9D77-61DF-B000-7BA35BAA3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987363"/>
            <a:ext cx="5855796" cy="622310"/>
          </a:xfrm>
          <a:prstGeom prst="rect">
            <a:avLst/>
          </a:prstGeom>
        </p:spPr>
      </p:pic>
      <p:pic>
        <p:nvPicPr>
          <p:cNvPr id="57" name="Picture 14">
            <a:extLst>
              <a:ext uri="{FF2B5EF4-FFF2-40B4-BE49-F238E27FC236}">
                <a16:creationId xmlns:a16="http://schemas.microsoft.com/office/drawing/2014/main" id="{01E8D664-8689-CCE4-0D15-F0078C29B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629" y="4183118"/>
            <a:ext cx="154371" cy="185245"/>
          </a:xfrm>
          <a:prstGeom prst="rect">
            <a:avLst/>
          </a:prstGeom>
        </p:spPr>
      </p:pic>
      <p:pic>
        <p:nvPicPr>
          <p:cNvPr id="58" name="Picture 15">
            <a:extLst>
              <a:ext uri="{FF2B5EF4-FFF2-40B4-BE49-F238E27FC236}">
                <a16:creationId xmlns:a16="http://schemas.microsoft.com/office/drawing/2014/main" id="{AA913637-508C-958A-BC86-D9DD9C358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3929" y="4183118"/>
            <a:ext cx="154371" cy="185245"/>
          </a:xfrm>
          <a:prstGeom prst="rect">
            <a:avLst/>
          </a:prstGeom>
        </p:spPr>
      </p:pic>
      <p:pic>
        <p:nvPicPr>
          <p:cNvPr id="59" name="Picture 16">
            <a:extLst>
              <a:ext uri="{FF2B5EF4-FFF2-40B4-BE49-F238E27FC236}">
                <a16:creationId xmlns:a16="http://schemas.microsoft.com/office/drawing/2014/main" id="{2623EFE6-B135-A586-9E8B-27EB7075BB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229" y="4183118"/>
            <a:ext cx="154371" cy="1852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07FBDE1-5A3F-2416-2AEA-7EA354209E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9" y="11353800"/>
            <a:ext cx="2209801" cy="14726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CDED66-1213-B8A9-E5D0-5CD076E1D2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2175" y="10972800"/>
            <a:ext cx="3267625" cy="21775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2FB02D-E1E6-C96E-66BA-2BB6872D6F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1703812"/>
            <a:ext cx="1554988" cy="15549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70499C-35F0-2EA2-F7C9-E338AF188459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4502" t="18942" r="19453" b="17426"/>
          <a:stretch>
            <a:fillRect/>
          </a:stretch>
        </p:blipFill>
        <p:spPr>
          <a:xfrm>
            <a:off x="8900071" y="3684752"/>
            <a:ext cx="5812680" cy="6776107"/>
          </a:xfrm>
          <a:prstGeom prst="rect">
            <a:avLst/>
          </a:prstGeom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44657951-C9C8-FADC-E63F-2F4E5AA9B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800" y="4328825"/>
            <a:ext cx="6931400" cy="6186775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BF6C327E-CB1C-949A-6BCF-18C7B4F2F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0799" y="3731925"/>
            <a:ext cx="6931400" cy="493435"/>
          </a:xfrm>
          <a:prstGeom prst="rect">
            <a:avLst/>
          </a:prstGeom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6C70A6DC-B65C-2A15-1D4D-2CB6B85EF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8200" y="3276600"/>
            <a:ext cx="6967976" cy="622311"/>
          </a:xfrm>
          <a:prstGeom prst="rect">
            <a:avLst/>
          </a:prstGeom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AE894C26-1F34-E79E-3D0F-9A0581F27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67429" y="3505200"/>
            <a:ext cx="154371" cy="185245"/>
          </a:xfrm>
          <a:prstGeom prst="rect">
            <a:avLst/>
          </a:prstGeom>
        </p:spPr>
      </p:pic>
      <p:pic>
        <p:nvPicPr>
          <p:cNvPr id="19" name="Picture 15">
            <a:extLst>
              <a:ext uri="{FF2B5EF4-FFF2-40B4-BE49-F238E27FC236}">
                <a16:creationId xmlns:a16="http://schemas.microsoft.com/office/drawing/2014/main" id="{2BA5F7EE-979E-7FD1-AB43-08409DB4EE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35729" y="3505200"/>
            <a:ext cx="154371" cy="185245"/>
          </a:xfrm>
          <a:prstGeom prst="rect">
            <a:avLst/>
          </a:prstGeom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id="{774BF254-74C2-507C-062F-38C8FE383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04029" y="3505200"/>
            <a:ext cx="154371" cy="1852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DB730E-B2A6-E2B0-B9AD-7D3A721219E4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1859" t="16721" r="13437" b="24291"/>
          <a:stretch>
            <a:fillRect/>
          </a:stretch>
        </p:blipFill>
        <p:spPr>
          <a:xfrm>
            <a:off x="16114775" y="3985935"/>
            <a:ext cx="6931400" cy="59690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C880C2-6704-9A59-2BE9-F6F0AD251126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11930" t="13895" r="25500" b="34153"/>
          <a:stretch>
            <a:fillRect/>
          </a:stretch>
        </p:blipFill>
        <p:spPr>
          <a:xfrm>
            <a:off x="8900071" y="3700129"/>
            <a:ext cx="5812680" cy="67254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091CEC-3B7C-456E-9F22-BF4A2350DACA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9613" t="11837" r="11749" b="33193"/>
          <a:stretch>
            <a:fillRect/>
          </a:stretch>
        </p:blipFill>
        <p:spPr>
          <a:xfrm>
            <a:off x="16114776" y="3978643"/>
            <a:ext cx="6931400" cy="59762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BD16698-41F1-A8CD-69C3-267A254B04EE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10414" t="10109" r="21464" b="38237"/>
          <a:stretch>
            <a:fillRect/>
          </a:stretch>
        </p:blipFill>
        <p:spPr>
          <a:xfrm>
            <a:off x="8896758" y="3649500"/>
            <a:ext cx="5815993" cy="691497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CF726E0-C597-70B4-3106-65687E1DB969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7722" t="9630" r="13158" b="35701"/>
          <a:stretch>
            <a:fillRect/>
          </a:stretch>
        </p:blipFill>
        <p:spPr>
          <a:xfrm>
            <a:off x="16114615" y="3999406"/>
            <a:ext cx="6931400" cy="61085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06A595-D7BE-294F-AFA5-AEAB210CB05A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6196" t="8519" r="26698" b="34714"/>
          <a:stretch>
            <a:fillRect/>
          </a:stretch>
        </p:blipFill>
        <p:spPr>
          <a:xfrm>
            <a:off x="1503923" y="4599735"/>
            <a:ext cx="5854396" cy="543603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4543B14-CB5A-1EC6-DC64-6D5D9A228060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5712" t="13203" r="62215" b="36537"/>
          <a:stretch>
            <a:fillRect/>
          </a:stretch>
        </p:blipFill>
        <p:spPr>
          <a:xfrm>
            <a:off x="8941427" y="3715846"/>
            <a:ext cx="5771324" cy="67379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4340150-39A7-4E22-9662-3A1A840657C9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6105" t="11852" r="30957" b="15359"/>
          <a:stretch>
            <a:fillRect/>
          </a:stretch>
        </p:blipFill>
        <p:spPr>
          <a:xfrm>
            <a:off x="16142804" y="3966057"/>
            <a:ext cx="6903211" cy="637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37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EFF3F8-5950-DC23-AF62-AD2A00551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ADB687F-DA37-147B-AC36-2F775264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155700"/>
            <a:ext cx="199517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3DAAE88-EAF3-66A0-AF2B-596CC0EB3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12636500"/>
            <a:ext cx="213614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08B53FE2-A9A8-B120-C922-EDE3C459D36D}"/>
              </a:ext>
            </a:extLst>
          </p:cNvPr>
          <p:cNvSpPr txBox="1"/>
          <p:nvPr/>
        </p:nvSpPr>
        <p:spPr>
          <a:xfrm>
            <a:off x="2222500" y="5956300"/>
            <a:ext cx="4940300" cy="800100"/>
          </a:xfrm>
          <a:prstGeom prst="rect">
            <a:avLst/>
          </a:prstGeom>
        </p:spPr>
        <p:txBody>
          <a:bodyPr lIns="0" tIns="57572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533" b="0" i="0" u="none" strike="noStrike" spc="-45" dirty="0">
                <a:solidFill>
                  <a:srgbClr val="FFFFFF"/>
                </a:solidFill>
                <a:ea typeface="S-Core Dream 5 Medium"/>
              </a:rPr>
              <a:t>백준 온라인 저지</a:t>
            </a:r>
            <a:endParaRPr lang="ko-KR" sz="4533" b="0" i="0" u="none" strike="noStrike" spc="-45" dirty="0">
              <a:solidFill>
                <a:srgbClr val="FFFFFF"/>
              </a:solidFill>
              <a:ea typeface="S-Core Dream 5 Medium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D8D8BEC-096C-3466-A76B-91F0B23E4326}"/>
              </a:ext>
            </a:extLst>
          </p:cNvPr>
          <p:cNvSpPr txBox="1"/>
          <p:nvPr/>
        </p:nvSpPr>
        <p:spPr>
          <a:xfrm>
            <a:off x="2260600" y="68707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98" spc="-25" dirty="0">
                <a:solidFill>
                  <a:srgbClr val="FFFFFF"/>
                </a:solidFill>
                <a:latin typeface="S-Core Dream 3 Light"/>
              </a:rPr>
              <a:t>https://www.acmicpc.net/</a:t>
            </a:r>
            <a:endParaRPr lang="en" sz="2498" b="0" i="0" u="none" strike="noStrike" spc="-25" dirty="0">
              <a:solidFill>
                <a:srgbClr val="FFFFFF"/>
              </a:solidFill>
              <a:latin typeface="S-Core Dream 3 Light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372CDE79-0139-B7FC-F64E-FB39E9C04292}"/>
              </a:ext>
            </a:extLst>
          </p:cNvPr>
          <p:cNvSpPr txBox="1"/>
          <p:nvPr/>
        </p:nvSpPr>
        <p:spPr>
          <a:xfrm>
            <a:off x="431800" y="825500"/>
            <a:ext cx="2540000" cy="685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3857" b="1" i="0" u="sng" strike="noStrike" dirty="0">
                <a:solidFill>
                  <a:srgbClr val="FFFFFF"/>
                </a:solidFill>
                <a:latin typeface="Pretendard Regular"/>
              </a:rPr>
              <a:t>Reference</a:t>
            </a:r>
            <a:endParaRPr lang="en" sz="3857" b="1" i="0" u="sng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79DC5351-13FB-1A45-CDDE-A9B792CBA195}"/>
              </a:ext>
            </a:extLst>
          </p:cNvPr>
          <p:cNvSpPr txBox="1"/>
          <p:nvPr/>
        </p:nvSpPr>
        <p:spPr>
          <a:xfrm>
            <a:off x="9296400" y="5943600"/>
            <a:ext cx="4940300" cy="800100"/>
          </a:xfrm>
          <a:prstGeom prst="rect">
            <a:avLst/>
          </a:prstGeom>
        </p:spPr>
        <p:txBody>
          <a:bodyPr lIns="0" tIns="5757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4533" b="1" i="0" u="none" strike="noStrike" spc="-45" dirty="0">
                <a:solidFill>
                  <a:srgbClr val="FFFFFF"/>
                </a:solidFill>
                <a:ea typeface="S-Core Dream 5 Medium"/>
              </a:rPr>
              <a:t>ChatGPT</a:t>
            </a:r>
            <a:endParaRPr lang="ko-KR" sz="4533" b="1" i="0" u="none" strike="noStrike" spc="-45" dirty="0">
              <a:solidFill>
                <a:srgbClr val="FFFFFF"/>
              </a:solidFill>
              <a:ea typeface="S-Core Dream 5 Medium"/>
            </a:endParaRPr>
          </a:p>
        </p:txBody>
      </p:sp>
      <p:sp>
        <p:nvSpPr>
          <p:cNvPr id="38" name="TextBox 16">
            <a:extLst>
              <a:ext uri="{FF2B5EF4-FFF2-40B4-BE49-F238E27FC236}">
                <a16:creationId xmlns:a16="http://schemas.microsoft.com/office/drawing/2014/main" id="{715B012A-7EA9-AD72-3F19-9CFEF8FF60A4}"/>
              </a:ext>
            </a:extLst>
          </p:cNvPr>
          <p:cNvSpPr txBox="1"/>
          <p:nvPr/>
        </p:nvSpPr>
        <p:spPr>
          <a:xfrm>
            <a:off x="9334500" y="68580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98" spc="-25" dirty="0">
                <a:solidFill>
                  <a:srgbClr val="FFFFFF"/>
                </a:solidFill>
                <a:latin typeface="S-Core Dream 3 Light"/>
              </a:rPr>
              <a:t>https://chatgpt.com/</a:t>
            </a:r>
            <a:endParaRPr lang="en" sz="2498" b="0" i="0" u="none" strike="noStrike" spc="-25" dirty="0">
              <a:solidFill>
                <a:srgbClr val="FFFFFF"/>
              </a:solidFill>
              <a:latin typeface="S-Core Dream 3 Light"/>
            </a:endParaRPr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381164E6-AA33-1FDD-06E2-A63546C5CEF6}"/>
              </a:ext>
            </a:extLst>
          </p:cNvPr>
          <p:cNvSpPr txBox="1"/>
          <p:nvPr/>
        </p:nvSpPr>
        <p:spPr>
          <a:xfrm>
            <a:off x="16319500" y="5943600"/>
            <a:ext cx="4940300" cy="800100"/>
          </a:xfrm>
          <a:prstGeom prst="rect">
            <a:avLst/>
          </a:prstGeom>
        </p:spPr>
        <p:txBody>
          <a:bodyPr lIns="0" tIns="5757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4800" b="1" spc="-25" dirty="0">
                <a:solidFill>
                  <a:srgbClr val="FFFFFF"/>
                </a:solidFill>
                <a:latin typeface="S-Core Dream 3 Light"/>
              </a:rPr>
              <a:t>perplexity</a:t>
            </a:r>
            <a:endParaRPr lang="ko-KR" sz="4533" b="1" i="0" u="none" strike="noStrike" spc="-45" dirty="0">
              <a:solidFill>
                <a:srgbClr val="FFFFFF"/>
              </a:solidFill>
              <a:ea typeface="S-Core Dream 5 Medium"/>
            </a:endParaRPr>
          </a:p>
        </p:txBody>
      </p:sp>
      <p:sp>
        <p:nvSpPr>
          <p:cNvPr id="40" name="TextBox 16">
            <a:extLst>
              <a:ext uri="{FF2B5EF4-FFF2-40B4-BE49-F238E27FC236}">
                <a16:creationId xmlns:a16="http://schemas.microsoft.com/office/drawing/2014/main" id="{805EADE1-4031-7C96-7C17-DB4C4ADC822E}"/>
              </a:ext>
            </a:extLst>
          </p:cNvPr>
          <p:cNvSpPr txBox="1"/>
          <p:nvPr/>
        </p:nvSpPr>
        <p:spPr>
          <a:xfrm>
            <a:off x="16357600" y="68580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98" spc="-25" dirty="0">
                <a:solidFill>
                  <a:srgbClr val="FFFFFF"/>
                </a:solidFill>
                <a:latin typeface="S-Core Dream 3 Light"/>
              </a:rPr>
              <a:t>https://www.perplexity.ai/</a:t>
            </a:r>
            <a:endParaRPr lang="en" sz="2498" b="0" i="0" u="none" strike="noStrike" spc="-25" dirty="0">
              <a:solidFill>
                <a:srgbClr val="FFFFFF"/>
              </a:solidFill>
              <a:latin typeface="S-Core Dream 3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2368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C0F212-3680-3689-B028-D10F23B8C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7C6423-9111-28C2-B69C-E24B62A5F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155700"/>
            <a:ext cx="22783800" cy="254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8E62A7A9-06BB-3895-DB77-CB1536E3B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801600"/>
            <a:ext cx="22707600" cy="254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F6B11F54-09D4-E98D-A7F5-58A5EEC21112}"/>
              </a:ext>
            </a:extLst>
          </p:cNvPr>
          <p:cNvSpPr txBox="1"/>
          <p:nvPr/>
        </p:nvSpPr>
        <p:spPr>
          <a:xfrm>
            <a:off x="19532600" y="11163300"/>
            <a:ext cx="4013200" cy="13716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ko-KR" sz="3857" b="0" i="0" u="none" strike="noStrike" dirty="0">
                <a:solidFill>
                  <a:srgbClr val="FFFFFF"/>
                </a:solidFill>
                <a:ea typeface="Pretendard Regular"/>
              </a:rPr>
              <a:t>이름</a:t>
            </a:r>
            <a:r>
              <a:rPr lang="en-US" sz="3857" b="0" i="0" u="none" strike="noStrike" dirty="0">
                <a:solidFill>
                  <a:srgbClr val="FFFFFF"/>
                </a:solidFill>
                <a:latin typeface="Pretendard Regular"/>
              </a:rPr>
              <a:t> : </a:t>
            </a:r>
            <a:r>
              <a:rPr lang="ko-KR" sz="3857" b="0" i="0" u="none" strike="noStrike" dirty="0">
                <a:solidFill>
                  <a:srgbClr val="FFFFFF"/>
                </a:solidFill>
                <a:ea typeface="Pretendard Regular"/>
              </a:rPr>
              <a:t>김규태</a:t>
            </a:r>
          </a:p>
          <a:p>
            <a:pPr lvl="0" algn="r">
              <a:lnSpc>
                <a:spcPct val="116199"/>
              </a:lnSpc>
            </a:pPr>
            <a:r>
              <a:rPr lang="ko-KR" sz="3857" b="0" i="0" u="none" strike="noStrike" dirty="0">
                <a:solidFill>
                  <a:srgbClr val="FFFFFF"/>
                </a:solidFill>
                <a:ea typeface="Pretendard Regular"/>
              </a:rPr>
              <a:t>학번</a:t>
            </a:r>
            <a:r>
              <a:rPr lang="en-US" altLang="ko-KR" sz="3857" b="0" i="0" u="none" strike="noStrike" dirty="0">
                <a:solidFill>
                  <a:srgbClr val="FFFFFF"/>
                </a:solidFill>
                <a:ea typeface="Pretendard Regular"/>
              </a:rPr>
              <a:t> </a:t>
            </a:r>
            <a:r>
              <a:rPr lang="en-US" sz="3857" b="0" i="0" u="none" strike="noStrike" dirty="0">
                <a:solidFill>
                  <a:srgbClr val="FFFFFF"/>
                </a:solidFill>
                <a:latin typeface="Pretendard Regular"/>
              </a:rPr>
              <a:t>: 2020575009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D1EC8BB4-02F0-C96C-4945-12FF21F8134A}"/>
              </a:ext>
            </a:extLst>
          </p:cNvPr>
          <p:cNvSpPr txBox="1"/>
          <p:nvPr/>
        </p:nvSpPr>
        <p:spPr>
          <a:xfrm>
            <a:off x="6070600" y="4762500"/>
            <a:ext cx="12230100" cy="2933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16523" b="0" i="0" u="none" strike="noStrike" dirty="0">
                <a:solidFill>
                  <a:srgbClr val="FFFFFF"/>
                </a:solidFill>
                <a:ea typeface="S-Core Dream 3 Light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77570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166AE2-75C8-B1E7-9F9E-5432AC335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6FF6744-266D-C270-1620-574EE89D39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A469CE0E-A4D1-496D-C7A5-832A457D901E}"/>
              </a:ext>
            </a:extLst>
          </p:cNvPr>
          <p:cNvSpPr txBox="1"/>
          <p:nvPr/>
        </p:nvSpPr>
        <p:spPr>
          <a:xfrm>
            <a:off x="3048000" y="4051300"/>
            <a:ext cx="17830800" cy="1511300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N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개의 정수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A[1], A[2], …, A[N]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 주어져 있을 때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 안에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X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라는 정수가 존재하는지 알아내는 프로그램을 </a:t>
            </a:r>
            <a:r>
              <a:rPr kumimoji="0" lang="ko-KR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작성하시오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  <a:endParaRPr kumimoji="0" lang="en-US" sz="4266" b="1" i="0" u="none" strike="noStrike" kern="1200" cap="none" spc="-256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4DF6A3B-DF82-E3C9-6055-7950033606CF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6C128FE3-3EF8-39E9-650A-E4736B7E720B}"/>
              </a:ext>
            </a:extLst>
          </p:cNvPr>
          <p:cNvSpPr txBox="1"/>
          <p:nvPr/>
        </p:nvSpPr>
        <p:spPr>
          <a:xfrm>
            <a:off x="15367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1920.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수 찾기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E680516F-7A14-C225-AF12-A499B41BA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2F6F3577-1DA2-0E43-1B22-612F9C55A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667FC834-C9AA-E0C2-7DFC-4A3BD8E3D2C7}"/>
              </a:ext>
            </a:extLst>
          </p:cNvPr>
          <p:cNvSpPr txBox="1"/>
          <p:nvPr/>
        </p:nvSpPr>
        <p:spPr>
          <a:xfrm>
            <a:off x="2133600" y="7544496"/>
            <a:ext cx="5548796" cy="51187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입</a:t>
            </a: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5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  3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5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  1 3 2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5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  4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5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  0 1 2 3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D6540B46-9E04-1CCE-D330-2FB1F9B37A66}"/>
              </a:ext>
            </a:extLst>
          </p:cNvPr>
          <p:cNvSpPr txBox="1"/>
          <p:nvPr/>
        </p:nvSpPr>
        <p:spPr>
          <a:xfrm>
            <a:off x="9373152" y="7544496"/>
            <a:ext cx="5548796" cy="51187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3000" b="0" i="0" u="none" strike="noStrike" kern="1200" cap="none" spc="-159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N = 3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A = ?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M = ?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X = ?</a:t>
            </a: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1DA904F9-8768-1087-9F70-8DA89803B076}"/>
              </a:ext>
            </a:extLst>
          </p:cNvPr>
          <p:cNvSpPr txBox="1"/>
          <p:nvPr/>
        </p:nvSpPr>
        <p:spPr>
          <a:xfrm>
            <a:off x="16549204" y="7543800"/>
            <a:ext cx="5548796" cy="51187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</a:t>
            </a: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5000" b="0" i="0" u="none" strike="noStrike" kern="1200" cap="none" spc="-159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12582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6FE77A-71DA-1590-7FED-1A1B571DE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972D0F33-F30C-3C7C-3DC8-E6EA260D86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8FC189C9-503F-4404-5FC5-F5017876AA66}"/>
              </a:ext>
            </a:extLst>
          </p:cNvPr>
          <p:cNvSpPr txBox="1"/>
          <p:nvPr/>
        </p:nvSpPr>
        <p:spPr>
          <a:xfrm>
            <a:off x="3048000" y="4051300"/>
            <a:ext cx="17830800" cy="1511300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N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개의 정수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A[1], A[2], …, A[N]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 주어져 있을 때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 안에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X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라는 정수가 존재하는지 알아내는 프로그램을 </a:t>
            </a:r>
            <a:r>
              <a:rPr kumimoji="0" lang="ko-KR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작성하시오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  <a:endParaRPr kumimoji="0" lang="en-US" sz="4266" b="1" i="0" u="none" strike="noStrike" kern="1200" cap="none" spc="-256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BD45968-2C5A-32B2-8EF6-67F1ECDA6E06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F2A6ED8F-F85C-75EC-3AB8-81AA69FF851F}"/>
              </a:ext>
            </a:extLst>
          </p:cNvPr>
          <p:cNvSpPr txBox="1"/>
          <p:nvPr/>
        </p:nvSpPr>
        <p:spPr>
          <a:xfrm>
            <a:off x="15367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1920.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수 찾기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3B7DF02E-FD9D-292C-455E-3E1A4474B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713F1F96-0EFF-8930-E433-444C07C58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BDCA04A6-C0F2-A8A9-706D-C4F6ACDCE81A}"/>
              </a:ext>
            </a:extLst>
          </p:cNvPr>
          <p:cNvSpPr txBox="1"/>
          <p:nvPr/>
        </p:nvSpPr>
        <p:spPr>
          <a:xfrm>
            <a:off x="2133600" y="7544496"/>
            <a:ext cx="5548796" cy="51187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입</a:t>
            </a: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5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  3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5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  1 3 2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5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  4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5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  0 1 2 3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EA59B72E-9B96-4813-9992-CBEE4AFD0EC6}"/>
              </a:ext>
            </a:extLst>
          </p:cNvPr>
          <p:cNvSpPr txBox="1"/>
          <p:nvPr/>
        </p:nvSpPr>
        <p:spPr>
          <a:xfrm>
            <a:off x="9373152" y="7544496"/>
            <a:ext cx="5548796" cy="51187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3000" b="0" i="0" u="none" strike="noStrike" kern="1200" cap="none" spc="-159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N = 3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A = </a:t>
            </a:r>
            <a:r>
              <a:rPr lang="en" sz="5000" spc="-159" dirty="0">
                <a:solidFill>
                  <a:srgbClr val="FFFFFF"/>
                </a:solidFill>
                <a:latin typeface="Calibri"/>
                <a:ea typeface="S-Core Dream 4 Regular"/>
              </a:rPr>
              <a:t>{1, 3, 2}</a:t>
            </a:r>
            <a:endParaRPr kumimoji="0" lang="en" sz="5000" b="0" i="0" u="none" strike="noStrike" kern="1200" cap="none" spc="-159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M = ?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X = ?</a:t>
            </a: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E9D4BE7F-B5BF-8BDC-F792-30677A994E32}"/>
              </a:ext>
            </a:extLst>
          </p:cNvPr>
          <p:cNvSpPr txBox="1"/>
          <p:nvPr/>
        </p:nvSpPr>
        <p:spPr>
          <a:xfrm>
            <a:off x="16549204" y="7543800"/>
            <a:ext cx="5548796" cy="51187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</a:t>
            </a: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5000" b="0" i="0" u="none" strike="noStrike" kern="1200" cap="none" spc="-159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067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9AF169-07E4-CA66-DF61-F6CC2EF97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382B553-9B1C-C926-6DD5-142D459AD1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BDD1989A-45A8-445E-423F-F760A4794F5C}"/>
              </a:ext>
            </a:extLst>
          </p:cNvPr>
          <p:cNvSpPr txBox="1"/>
          <p:nvPr/>
        </p:nvSpPr>
        <p:spPr>
          <a:xfrm>
            <a:off x="3048000" y="4051300"/>
            <a:ext cx="17830800" cy="1511300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N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개의 정수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A[1], A[2], …, A[N]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 주어져 있을 때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 안에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X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라는 정수가 존재하는지 알아내는 프로그램을 </a:t>
            </a:r>
            <a:r>
              <a:rPr kumimoji="0" lang="ko-KR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작성하시오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  <a:endParaRPr kumimoji="0" lang="en-US" sz="4266" b="1" i="0" u="none" strike="noStrike" kern="1200" cap="none" spc="-256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4567D31-3D2B-2B2B-1DE9-05FA55AD1919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4E92C30-3CA5-C380-B263-CB8918092E3A}"/>
              </a:ext>
            </a:extLst>
          </p:cNvPr>
          <p:cNvSpPr txBox="1"/>
          <p:nvPr/>
        </p:nvSpPr>
        <p:spPr>
          <a:xfrm>
            <a:off x="15367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1920.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수 찾기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41518B16-0331-65EC-2AED-9CE2B1001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E121ECEC-704C-FCEC-0666-49A483FED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BC821141-D5BD-8EFE-3EC6-3B549F08FAE9}"/>
              </a:ext>
            </a:extLst>
          </p:cNvPr>
          <p:cNvSpPr txBox="1"/>
          <p:nvPr/>
        </p:nvSpPr>
        <p:spPr>
          <a:xfrm>
            <a:off x="2133600" y="7544496"/>
            <a:ext cx="5548796" cy="51187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입</a:t>
            </a: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5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  3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5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  1 3 2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5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  4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5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  0 1 2 3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8FAD0099-C214-D9F9-1C60-B70A3F5C6F58}"/>
              </a:ext>
            </a:extLst>
          </p:cNvPr>
          <p:cNvSpPr txBox="1"/>
          <p:nvPr/>
        </p:nvSpPr>
        <p:spPr>
          <a:xfrm>
            <a:off x="9373152" y="7544496"/>
            <a:ext cx="5548796" cy="51187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3000" b="0" i="0" u="none" strike="noStrike" kern="1200" cap="none" spc="-159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N = 3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A = {1, 3, 2}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M = 4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X = ?</a:t>
            </a: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4B6FB82E-80E8-D05D-3C7B-A6415A393B2B}"/>
              </a:ext>
            </a:extLst>
          </p:cNvPr>
          <p:cNvSpPr txBox="1"/>
          <p:nvPr/>
        </p:nvSpPr>
        <p:spPr>
          <a:xfrm>
            <a:off x="16549204" y="7543800"/>
            <a:ext cx="5548796" cy="51187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</a:t>
            </a: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5000" b="0" i="0" u="none" strike="noStrike" kern="1200" cap="none" spc="-159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55695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7AD85A-D507-064A-A085-32168ECD2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7B2FFA69-FEC0-07F9-3F1F-C1E139F033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D9F50522-4EB7-3CB9-12AC-A1BC6216F01D}"/>
              </a:ext>
            </a:extLst>
          </p:cNvPr>
          <p:cNvSpPr txBox="1"/>
          <p:nvPr/>
        </p:nvSpPr>
        <p:spPr>
          <a:xfrm>
            <a:off x="3048000" y="4051300"/>
            <a:ext cx="17830800" cy="1511300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N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개의 정수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A[1], A[2], …, A[N]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 주어져 있을 때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 안에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X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라는 정수가 존재하는지 알아내는 프로그램을 </a:t>
            </a:r>
            <a:r>
              <a:rPr kumimoji="0" lang="ko-KR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작성하시오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  <a:endParaRPr kumimoji="0" lang="en-US" sz="4266" b="1" i="0" u="none" strike="noStrike" kern="1200" cap="none" spc="-256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56CF74BB-92AD-B9F4-773B-9D3A01ADF8E7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D02E9FDC-1600-8ACC-8866-81CD95F55F18}"/>
              </a:ext>
            </a:extLst>
          </p:cNvPr>
          <p:cNvSpPr txBox="1"/>
          <p:nvPr/>
        </p:nvSpPr>
        <p:spPr>
          <a:xfrm>
            <a:off x="15367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1920.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수 찾기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CDF34303-612C-C1D6-41BD-EC5AE190B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DB00F068-0DC5-3DBD-BBCC-A35A5F6EC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60C2645C-F1B9-AA84-5E16-B223AA950993}"/>
              </a:ext>
            </a:extLst>
          </p:cNvPr>
          <p:cNvSpPr txBox="1"/>
          <p:nvPr/>
        </p:nvSpPr>
        <p:spPr>
          <a:xfrm>
            <a:off x="2133600" y="7544496"/>
            <a:ext cx="5548796" cy="51187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입</a:t>
            </a: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5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  3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5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  1 3 2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5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  4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5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  0 1 2 3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E7C4C1E6-E46B-2557-1869-92530D8DE021}"/>
              </a:ext>
            </a:extLst>
          </p:cNvPr>
          <p:cNvSpPr txBox="1"/>
          <p:nvPr/>
        </p:nvSpPr>
        <p:spPr>
          <a:xfrm>
            <a:off x="9373152" y="7544496"/>
            <a:ext cx="5548796" cy="51187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3000" b="0" i="0" u="none" strike="noStrike" kern="1200" cap="none" spc="-159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N = 3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5000" spc="-159" dirty="0">
                <a:solidFill>
                  <a:srgbClr val="FFFFFF"/>
                </a:solidFill>
                <a:latin typeface="Calibri"/>
                <a:ea typeface="S-Core Dream 4 Regular"/>
              </a:rPr>
              <a:t>A = {1, 3, 2}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5000" spc="-159" dirty="0">
                <a:solidFill>
                  <a:srgbClr val="FFFFFF"/>
                </a:solidFill>
                <a:latin typeface="Calibri"/>
                <a:ea typeface="S-Core Dream 4 Regular"/>
              </a:rPr>
              <a:t>M = 4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5000" spc="-159" dirty="0">
                <a:solidFill>
                  <a:srgbClr val="FFFFFF"/>
                </a:solidFill>
                <a:latin typeface="Calibri"/>
                <a:ea typeface="S-Core Dream 4 Regular"/>
              </a:rPr>
              <a:t>X = {0, 1, 2, 3}</a:t>
            </a:r>
            <a:endParaRPr kumimoji="0" lang="en" sz="5000" b="0" i="0" u="none" strike="noStrike" kern="1200" cap="none" spc="-159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924EEF1B-BD36-8F45-7295-F4B4325EF44A}"/>
              </a:ext>
            </a:extLst>
          </p:cNvPr>
          <p:cNvSpPr txBox="1"/>
          <p:nvPr/>
        </p:nvSpPr>
        <p:spPr>
          <a:xfrm>
            <a:off x="16549204" y="7543800"/>
            <a:ext cx="5548796" cy="51187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</a:t>
            </a: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5000" b="0" i="0" u="none" strike="noStrike" kern="1200" cap="none" spc="-159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23489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8F1C4E-3CBF-9857-3C24-BF88712EA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009CA346-2FAF-0ADE-E13B-9BE65BD741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E38520B3-BF1F-623F-6857-D7CF03A369CD}"/>
              </a:ext>
            </a:extLst>
          </p:cNvPr>
          <p:cNvSpPr txBox="1"/>
          <p:nvPr/>
        </p:nvSpPr>
        <p:spPr>
          <a:xfrm>
            <a:off x="3048000" y="4051300"/>
            <a:ext cx="17830800" cy="1511300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N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개의 정수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A[1], A[2], …, A[N]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 주어져 있을 때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 안에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X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라는 정수가 존재하는지 알아내는 프로그램을 </a:t>
            </a:r>
            <a:r>
              <a:rPr kumimoji="0" lang="ko-KR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작성하시오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  <a:endParaRPr kumimoji="0" lang="en-US" sz="4266" b="1" i="0" u="none" strike="noStrike" kern="1200" cap="none" spc="-256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59A5E05-6179-1208-45F3-D0BC67EA964D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3847CF2-9163-1B2E-5512-2BD5289AD277}"/>
              </a:ext>
            </a:extLst>
          </p:cNvPr>
          <p:cNvSpPr txBox="1"/>
          <p:nvPr/>
        </p:nvSpPr>
        <p:spPr>
          <a:xfrm>
            <a:off x="15367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1920.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수 찾기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343D5BAB-C0CC-6801-DC96-34191ABA5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505156F0-D66F-BE5C-F277-F370B8F5B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10F72890-B9A5-6E16-1386-EB17CA5C617F}"/>
              </a:ext>
            </a:extLst>
          </p:cNvPr>
          <p:cNvSpPr txBox="1"/>
          <p:nvPr/>
        </p:nvSpPr>
        <p:spPr>
          <a:xfrm>
            <a:off x="2133600" y="7544496"/>
            <a:ext cx="5548796" cy="51187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입</a:t>
            </a: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5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  3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5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  1 3 2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5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  4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5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  0 1 2 3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8218B98D-5428-7473-5603-3EF8CE97B664}"/>
              </a:ext>
            </a:extLst>
          </p:cNvPr>
          <p:cNvSpPr txBox="1"/>
          <p:nvPr/>
        </p:nvSpPr>
        <p:spPr>
          <a:xfrm>
            <a:off x="9373152" y="7544496"/>
            <a:ext cx="5548796" cy="51187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3000" b="0" i="0" u="none" strike="noStrike" kern="1200" cap="none" spc="-159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N = 3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A = {1, 3, 2}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M = 4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X = {0, 1, 2, 3}</a:t>
            </a: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A9166A68-7954-020B-0FB6-A1DD7B502538}"/>
              </a:ext>
            </a:extLst>
          </p:cNvPr>
          <p:cNvSpPr txBox="1"/>
          <p:nvPr/>
        </p:nvSpPr>
        <p:spPr>
          <a:xfrm>
            <a:off x="16549204" y="7543800"/>
            <a:ext cx="5548796" cy="51187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</a:t>
            </a:r>
            <a:r>
              <a:rPr kumimoji="0" lang="en" sz="50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3500" spc="-159" dirty="0">
                <a:solidFill>
                  <a:srgbClr val="FFFFFF"/>
                </a:solidFill>
                <a:latin typeface="Calibri"/>
                <a:ea typeface="S-Core Dream 4 Regular"/>
              </a:rPr>
              <a:t>  0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3500" spc="-159" dirty="0">
                <a:solidFill>
                  <a:srgbClr val="FFFFFF"/>
                </a:solidFill>
                <a:latin typeface="Calibri"/>
                <a:ea typeface="S-Core Dream 4 Regular"/>
              </a:rPr>
              <a:t>  1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3500" spc="-159" dirty="0">
                <a:solidFill>
                  <a:srgbClr val="FFFFFF"/>
                </a:solidFill>
                <a:latin typeface="Calibri"/>
                <a:ea typeface="S-Core Dream 4 Regular"/>
              </a:rPr>
              <a:t>  1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3500" spc="-159" dirty="0">
                <a:solidFill>
                  <a:srgbClr val="FFFFFF"/>
                </a:solidFill>
                <a:latin typeface="Calibri"/>
                <a:ea typeface="S-Core Dream 4 Regular"/>
              </a:rPr>
              <a:t>  1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sz="3500" spc="-159" dirty="0">
              <a:solidFill>
                <a:srgbClr val="FFFFFF"/>
              </a:solidFill>
              <a:latin typeface="Calibri"/>
              <a:ea typeface="S-Core Dream 4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3856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2433</TotalTime>
  <Words>2681</Words>
  <Application>Microsoft Office PowerPoint</Application>
  <PresentationFormat>사용자 지정</PresentationFormat>
  <Paragraphs>592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2" baseType="lpstr">
      <vt:lpstr>Pretendard Light</vt:lpstr>
      <vt:lpstr>Pretendard Medium</vt:lpstr>
      <vt:lpstr>Pretendard Regular</vt:lpstr>
      <vt:lpstr>S-Core Dream 3 Light</vt:lpstr>
      <vt:lpstr>S-Core Dream 4 Regular</vt:lpstr>
      <vt:lpstr>S-Core Dream 5 Medium</vt:lpstr>
      <vt:lpstr>S-Core Dream 6 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규태 김</cp:lastModifiedBy>
  <cp:revision>7</cp:revision>
  <dcterms:created xsi:type="dcterms:W3CDTF">2006-08-16T00:00:00Z</dcterms:created>
  <dcterms:modified xsi:type="dcterms:W3CDTF">2025-10-10T21:14:15Z</dcterms:modified>
  <cp:version/>
</cp:coreProperties>
</file>